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24"/>
  </p:notesMasterIdLst>
  <p:handoutMasterIdLst>
    <p:handoutMasterId r:id="rId25"/>
  </p:handoutMasterIdLst>
  <p:sldIdLst>
    <p:sldId id="426" r:id="rId5"/>
    <p:sldId id="432" r:id="rId6"/>
    <p:sldId id="469" r:id="rId7"/>
    <p:sldId id="470" r:id="rId8"/>
    <p:sldId id="471" r:id="rId9"/>
    <p:sldId id="456" r:id="rId10"/>
    <p:sldId id="472" r:id="rId11"/>
    <p:sldId id="288" r:id="rId12"/>
    <p:sldId id="457" r:id="rId13"/>
    <p:sldId id="462" r:id="rId14"/>
    <p:sldId id="463" r:id="rId15"/>
    <p:sldId id="464" r:id="rId16"/>
    <p:sldId id="465" r:id="rId17"/>
    <p:sldId id="466" r:id="rId18"/>
    <p:sldId id="290" r:id="rId19"/>
    <p:sldId id="468" r:id="rId20"/>
    <p:sldId id="447" r:id="rId21"/>
    <p:sldId id="442" r:id="rId22"/>
    <p:sldId id="448" r:id="rId2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0AAF4"/>
    <a:srgbClr val="708DEA"/>
    <a:srgbClr val="002395"/>
    <a:srgbClr val="65B65A"/>
    <a:srgbClr val="5A2359"/>
    <a:srgbClr val="F0536A"/>
    <a:srgbClr val="F2F2F2"/>
    <a:srgbClr val="E10598"/>
    <a:srgbClr val="AF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0EBE7B-D522-4591-A22F-C64939CB40D2}" v="2" dt="2022-03-16T14:25:52.06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118" autoAdjust="0"/>
    <p:restoredTop sz="99631" autoAdjust="0"/>
  </p:normalViewPr>
  <p:slideViewPr>
    <p:cSldViewPr snapToGrid="0">
      <p:cViewPr varScale="1">
        <p:scale>
          <a:sx n="70" d="100"/>
          <a:sy n="70" d="100"/>
        </p:scale>
        <p:origin x="1446" y="78"/>
      </p:cViewPr>
      <p:guideLst>
        <p:guide orient="horz" pos="2160"/>
        <p:guide pos="2880"/>
      </p:guideLst>
    </p:cSldViewPr>
  </p:slideViewPr>
  <p:outlineViewPr>
    <p:cViewPr>
      <p:scale>
        <a:sx n="33" d="100"/>
        <a:sy n="33" d="100"/>
      </p:scale>
      <p:origin x="0" y="3990"/>
    </p:cViewPr>
  </p:outlineViewPr>
  <p:notesTextViewPr>
    <p:cViewPr>
      <p:scale>
        <a:sx n="100" d="100"/>
        <a:sy n="100" d="100"/>
      </p:scale>
      <p:origin x="0" y="0"/>
    </p:cViewPr>
  </p:notesTextViewPr>
  <p:sorterViewPr>
    <p:cViewPr>
      <p:scale>
        <a:sx n="100" d="100"/>
        <a:sy n="100" d="100"/>
      </p:scale>
      <p:origin x="0" y="0"/>
    </p:cViewPr>
  </p:sorter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 Razaq" userId="0ebd299a-6bdf-40d0-b211-3a0092e17bb2" providerId="ADAL" clId="{B66E593C-C9EF-429A-981E-363250D85E0C}"/>
    <pc:docChg chg="undo custSel addSld delSld modSld sldOrd">
      <pc:chgData name="Raj, Razaq" userId="0ebd299a-6bdf-40d0-b211-3a0092e17bb2" providerId="ADAL" clId="{B66E593C-C9EF-429A-981E-363250D85E0C}" dt="2021-07-07T10:57:20.608" v="866" actId="20577"/>
      <pc:docMkLst>
        <pc:docMk/>
      </pc:docMkLst>
      <pc:sldChg chg="modSp">
        <pc:chgData name="Raj, Razaq" userId="0ebd299a-6bdf-40d0-b211-3a0092e17bb2" providerId="ADAL" clId="{B66E593C-C9EF-429A-981E-363250D85E0C}" dt="2021-06-24T12:42:42.076" v="0"/>
        <pc:sldMkLst>
          <pc:docMk/>
          <pc:sldMk cId="345503819" sldId="288"/>
        </pc:sldMkLst>
        <pc:graphicFrameChg chg="mod">
          <ac:chgData name="Raj, Razaq" userId="0ebd299a-6bdf-40d0-b211-3a0092e17bb2" providerId="ADAL" clId="{B66E593C-C9EF-429A-981E-363250D85E0C}" dt="2021-06-24T12:42:42.076" v="0"/>
          <ac:graphicFrameMkLst>
            <pc:docMk/>
            <pc:sldMk cId="345503819" sldId="288"/>
            <ac:graphicFrameMk id="13" creationId="{F9841C4A-9BF7-435D-83E7-239E0D479BF0}"/>
          </ac:graphicFrameMkLst>
        </pc:graphicFrameChg>
      </pc:sldChg>
      <pc:sldChg chg="modSp mod ord">
        <pc:chgData name="Raj, Razaq" userId="0ebd299a-6bdf-40d0-b211-3a0092e17bb2" providerId="ADAL" clId="{B66E593C-C9EF-429A-981E-363250D85E0C}" dt="2021-06-24T14:22:24.182" v="382" actId="313"/>
        <pc:sldMkLst>
          <pc:docMk/>
          <pc:sldMk cId="1068447837" sldId="290"/>
        </pc:sldMkLst>
        <pc:spChg chg="mod">
          <ac:chgData name="Raj, Razaq" userId="0ebd299a-6bdf-40d0-b211-3a0092e17bb2" providerId="ADAL" clId="{B66E593C-C9EF-429A-981E-363250D85E0C}" dt="2021-06-24T14:21:23.313" v="370" actId="14100"/>
          <ac:spMkLst>
            <pc:docMk/>
            <pc:sldMk cId="1068447837" sldId="290"/>
            <ac:spMk id="3" creationId="{1E8D9B3B-71F6-408F-801A-EAE624A07740}"/>
          </ac:spMkLst>
        </pc:spChg>
        <pc:spChg chg="mod">
          <ac:chgData name="Raj, Razaq" userId="0ebd299a-6bdf-40d0-b211-3a0092e17bb2" providerId="ADAL" clId="{B66E593C-C9EF-429A-981E-363250D85E0C}" dt="2021-06-24T14:22:11.125" v="381" actId="27636"/>
          <ac:spMkLst>
            <pc:docMk/>
            <pc:sldMk cId="1068447837" sldId="290"/>
            <ac:spMk id="7" creationId="{13819EEC-FA83-49CA-8DCD-C778D659E436}"/>
          </ac:spMkLst>
        </pc:spChg>
        <pc:graphicFrameChg chg="mod">
          <ac:chgData name="Raj, Razaq" userId="0ebd299a-6bdf-40d0-b211-3a0092e17bb2" providerId="ADAL" clId="{B66E593C-C9EF-429A-981E-363250D85E0C}" dt="2021-06-24T14:22:24.182" v="382" actId="313"/>
          <ac:graphicFrameMkLst>
            <pc:docMk/>
            <pc:sldMk cId="1068447837" sldId="290"/>
            <ac:graphicFrameMk id="12" creationId="{11502FF7-6BF7-4CED-93A3-7A01091DF0D4}"/>
          </ac:graphicFrameMkLst>
        </pc:graphicFrameChg>
      </pc:sldChg>
      <pc:sldChg chg="modSp mod">
        <pc:chgData name="Raj, Razaq" userId="0ebd299a-6bdf-40d0-b211-3a0092e17bb2" providerId="ADAL" clId="{B66E593C-C9EF-429A-981E-363250D85E0C}" dt="2021-07-07T10:27:03.410" v="617"/>
        <pc:sldMkLst>
          <pc:docMk/>
          <pc:sldMk cId="4207535199" sldId="432"/>
        </pc:sldMkLst>
        <pc:spChg chg="mod">
          <ac:chgData name="Raj, Razaq" userId="0ebd299a-6bdf-40d0-b211-3a0092e17bb2" providerId="ADAL" clId="{B66E593C-C9EF-429A-981E-363250D85E0C}" dt="2021-07-07T10:24:18.050" v="581" actId="20577"/>
          <ac:spMkLst>
            <pc:docMk/>
            <pc:sldMk cId="4207535199" sldId="432"/>
            <ac:spMk id="4" creationId="{00000000-0000-0000-0000-000000000000}"/>
          </ac:spMkLst>
        </pc:spChg>
        <pc:spChg chg="mod">
          <ac:chgData name="Raj, Razaq" userId="0ebd299a-6bdf-40d0-b211-3a0092e17bb2" providerId="ADAL" clId="{B66E593C-C9EF-429A-981E-363250D85E0C}" dt="2021-07-07T10:27:03.410" v="617"/>
          <ac:spMkLst>
            <pc:docMk/>
            <pc:sldMk cId="4207535199" sldId="432"/>
            <ac:spMk id="5" creationId="{00000000-0000-0000-0000-000000000000}"/>
          </ac:spMkLst>
        </pc:spChg>
      </pc:sldChg>
      <pc:sldChg chg="addSp delSp modSp mod">
        <pc:chgData name="Raj, Razaq" userId="0ebd299a-6bdf-40d0-b211-3a0092e17bb2" providerId="ADAL" clId="{B66E593C-C9EF-429A-981E-363250D85E0C}" dt="2021-06-24T14:25:10.456" v="403" actId="14100"/>
        <pc:sldMkLst>
          <pc:docMk/>
          <pc:sldMk cId="3238165376" sldId="442"/>
        </pc:sldMkLst>
        <pc:spChg chg="mod">
          <ac:chgData name="Raj, Razaq" userId="0ebd299a-6bdf-40d0-b211-3a0092e17bb2" providerId="ADAL" clId="{B66E593C-C9EF-429A-981E-363250D85E0C}" dt="2021-06-24T14:24:37.045" v="397" actId="113"/>
          <ac:spMkLst>
            <pc:docMk/>
            <pc:sldMk cId="3238165376" sldId="442"/>
            <ac:spMk id="2" creationId="{56ED628F-120D-41E8-B487-E463AFBE5595}"/>
          </ac:spMkLst>
        </pc:spChg>
        <pc:spChg chg="add del mod">
          <ac:chgData name="Raj, Razaq" userId="0ebd299a-6bdf-40d0-b211-3a0092e17bb2" providerId="ADAL" clId="{B66E593C-C9EF-429A-981E-363250D85E0C}" dt="2021-06-24T14:24:46.004" v="399" actId="478"/>
          <ac:spMkLst>
            <pc:docMk/>
            <pc:sldMk cId="3238165376" sldId="442"/>
            <ac:spMk id="19" creationId="{D249A395-7F0B-43BA-8114-CF0674695870}"/>
          </ac:spMkLst>
        </pc:spChg>
        <pc:picChg chg="del">
          <ac:chgData name="Raj, Razaq" userId="0ebd299a-6bdf-40d0-b211-3a0092e17bb2" providerId="ADAL" clId="{B66E593C-C9EF-429A-981E-363250D85E0C}" dt="2021-06-24T14:24:40.910" v="398" actId="478"/>
          <ac:picMkLst>
            <pc:docMk/>
            <pc:sldMk cId="3238165376" sldId="442"/>
            <ac:picMk id="4" creationId="{F656085B-9CDC-4528-A63C-299E677610C3}"/>
          </ac:picMkLst>
        </pc:picChg>
        <pc:picChg chg="add mod">
          <ac:chgData name="Raj, Razaq" userId="0ebd299a-6bdf-40d0-b211-3a0092e17bb2" providerId="ADAL" clId="{B66E593C-C9EF-429A-981E-363250D85E0C}" dt="2021-06-24T14:25:10.456" v="403" actId="14100"/>
          <ac:picMkLst>
            <pc:docMk/>
            <pc:sldMk cId="3238165376" sldId="442"/>
            <ac:picMk id="20" creationId="{EC7BD2AC-0D46-4801-953A-26CA878006C3}"/>
          </ac:picMkLst>
        </pc:picChg>
      </pc:sldChg>
      <pc:sldChg chg="addSp delSp modSp mod">
        <pc:chgData name="Raj, Razaq" userId="0ebd299a-6bdf-40d0-b211-3a0092e17bb2" providerId="ADAL" clId="{B66E593C-C9EF-429A-981E-363250D85E0C}" dt="2021-06-24T14:24:02.034" v="391" actId="14100"/>
        <pc:sldMkLst>
          <pc:docMk/>
          <pc:sldMk cId="3516425444" sldId="447"/>
        </pc:sldMkLst>
        <pc:spChg chg="mod">
          <ac:chgData name="Raj, Razaq" userId="0ebd299a-6bdf-40d0-b211-3a0092e17bb2" providerId="ADAL" clId="{B66E593C-C9EF-429A-981E-363250D85E0C}" dt="2021-06-24T14:23:32.106" v="386" actId="6549"/>
          <ac:spMkLst>
            <pc:docMk/>
            <pc:sldMk cId="3516425444" sldId="447"/>
            <ac:spMk id="8" creationId="{CF8E07D4-06BE-42FB-846D-2533672D1851}"/>
          </ac:spMkLst>
        </pc:spChg>
        <pc:picChg chg="del">
          <ac:chgData name="Raj, Razaq" userId="0ebd299a-6bdf-40d0-b211-3a0092e17bb2" providerId="ADAL" clId="{B66E593C-C9EF-429A-981E-363250D85E0C}" dt="2021-06-24T14:23:36.685" v="387" actId="478"/>
          <ac:picMkLst>
            <pc:docMk/>
            <pc:sldMk cId="3516425444" sldId="447"/>
            <ac:picMk id="3" creationId="{C7C1BBE2-66A3-4732-B2C5-AA41428850B9}"/>
          </ac:picMkLst>
        </pc:picChg>
        <pc:picChg chg="add mod">
          <ac:chgData name="Raj, Razaq" userId="0ebd299a-6bdf-40d0-b211-3a0092e17bb2" providerId="ADAL" clId="{B66E593C-C9EF-429A-981E-363250D85E0C}" dt="2021-06-24T14:24:02.034" v="391" actId="14100"/>
          <ac:picMkLst>
            <pc:docMk/>
            <pc:sldMk cId="3516425444" sldId="447"/>
            <ac:picMk id="7" creationId="{88BCF0A1-68DC-43AD-AD8A-993D47920774}"/>
          </ac:picMkLst>
        </pc:picChg>
      </pc:sldChg>
      <pc:sldChg chg="modSp mod">
        <pc:chgData name="Raj, Razaq" userId="0ebd299a-6bdf-40d0-b211-3a0092e17bb2" providerId="ADAL" clId="{B66E593C-C9EF-429A-981E-363250D85E0C}" dt="2021-06-24T14:26:43.557" v="414"/>
        <pc:sldMkLst>
          <pc:docMk/>
          <pc:sldMk cId="3058336074" sldId="448"/>
        </pc:sldMkLst>
        <pc:spChg chg="mod">
          <ac:chgData name="Raj, Razaq" userId="0ebd299a-6bdf-40d0-b211-3a0092e17bb2" providerId="ADAL" clId="{B66E593C-C9EF-429A-981E-363250D85E0C}" dt="2021-06-24T14:26:43.557" v="414"/>
          <ac:spMkLst>
            <pc:docMk/>
            <pc:sldMk cId="3058336074" sldId="448"/>
            <ac:spMk id="3" creationId="{1C2F1C4E-9CF2-45F6-A158-BE0E8CB585EA}"/>
          </ac:spMkLst>
        </pc:spChg>
      </pc:sldChg>
      <pc:sldChg chg="del">
        <pc:chgData name="Raj, Razaq" userId="0ebd299a-6bdf-40d0-b211-3a0092e17bb2" providerId="ADAL" clId="{B66E593C-C9EF-429A-981E-363250D85E0C}" dt="2021-06-24T14:17:01.103" v="325" actId="47"/>
        <pc:sldMkLst>
          <pc:docMk/>
          <pc:sldMk cId="3000911178" sldId="455"/>
        </pc:sldMkLst>
      </pc:sldChg>
      <pc:sldChg chg="addSp delSp modSp mod ord modTransition modClrScheme chgLayout">
        <pc:chgData name="Raj, Razaq" userId="0ebd299a-6bdf-40d0-b211-3a0092e17bb2" providerId="ADAL" clId="{B66E593C-C9EF-429A-981E-363250D85E0C}" dt="2021-07-07T10:57:20.608" v="866" actId="20577"/>
        <pc:sldMkLst>
          <pc:docMk/>
          <pc:sldMk cId="3469560456" sldId="456"/>
        </pc:sldMkLst>
        <pc:spChg chg="mod">
          <ac:chgData name="Raj, Razaq" userId="0ebd299a-6bdf-40d0-b211-3a0092e17bb2" providerId="ADAL" clId="{B66E593C-C9EF-429A-981E-363250D85E0C}" dt="2021-07-07T10:55:56.478" v="835" actId="122"/>
          <ac:spMkLst>
            <pc:docMk/>
            <pc:sldMk cId="3469560456" sldId="456"/>
            <ac:spMk id="2" creationId="{8F0E40F8-3C69-4227-9C40-69A089D11C3B}"/>
          </ac:spMkLst>
        </pc:spChg>
        <pc:spChg chg="add del mod">
          <ac:chgData name="Raj, Razaq" userId="0ebd299a-6bdf-40d0-b211-3a0092e17bb2" providerId="ADAL" clId="{B66E593C-C9EF-429A-981E-363250D85E0C}" dt="2021-07-07T10:52:41.627" v="782" actId="478"/>
          <ac:spMkLst>
            <pc:docMk/>
            <pc:sldMk cId="3469560456" sldId="456"/>
            <ac:spMk id="4" creationId="{4E83F35B-D717-4E99-9CE9-82EB327ACCA2}"/>
          </ac:spMkLst>
        </pc:spChg>
        <pc:spChg chg="add del mod">
          <ac:chgData name="Raj, Razaq" userId="0ebd299a-6bdf-40d0-b211-3a0092e17bb2" providerId="ADAL" clId="{B66E593C-C9EF-429A-981E-363250D85E0C}" dt="2021-06-24T15:17:15.663" v="493" actId="26606"/>
          <ac:spMkLst>
            <pc:docMk/>
            <pc:sldMk cId="3469560456" sldId="456"/>
            <ac:spMk id="4" creationId="{FCF0873B-B863-497F-A5B9-8F852732A2CA}"/>
          </ac:spMkLst>
        </pc:spChg>
        <pc:spChg chg="add del mod">
          <ac:chgData name="Raj, Razaq" userId="0ebd299a-6bdf-40d0-b211-3a0092e17bb2" providerId="ADAL" clId="{B66E593C-C9EF-429A-981E-363250D85E0C}" dt="2021-06-24T15:17:15.663" v="493" actId="26606"/>
          <ac:spMkLst>
            <pc:docMk/>
            <pc:sldMk cId="3469560456" sldId="456"/>
            <ac:spMk id="10" creationId="{53D044A3-8CB9-4DF8-8B7B-264DD9965B56}"/>
          </ac:spMkLst>
        </pc:spChg>
        <pc:spChg chg="add del mod">
          <ac:chgData name="Raj, Razaq" userId="0ebd299a-6bdf-40d0-b211-3a0092e17bb2" providerId="ADAL" clId="{B66E593C-C9EF-429A-981E-363250D85E0C}" dt="2021-07-07T10:55:43.888" v="833" actId="26606"/>
          <ac:spMkLst>
            <pc:docMk/>
            <pc:sldMk cId="3469560456" sldId="456"/>
            <ac:spMk id="15" creationId="{FBBF29BB-853D-4ED9-9D2A-724E48468A46}"/>
          </ac:spMkLst>
        </pc:spChg>
        <pc:spChg chg="add del mod">
          <ac:chgData name="Raj, Razaq" userId="0ebd299a-6bdf-40d0-b211-3a0092e17bb2" providerId="ADAL" clId="{B66E593C-C9EF-429A-981E-363250D85E0C}" dt="2021-07-07T10:55:34.865" v="828" actId="26606"/>
          <ac:spMkLst>
            <pc:docMk/>
            <pc:sldMk cId="3469560456" sldId="456"/>
            <ac:spMk id="18" creationId="{BFE99EB3-1AAF-4E26-8C79-8656E83343F3}"/>
          </ac:spMkLst>
        </pc:spChg>
        <pc:spChg chg="add del mod">
          <ac:chgData name="Raj, Razaq" userId="0ebd299a-6bdf-40d0-b211-3a0092e17bb2" providerId="ADAL" clId="{B66E593C-C9EF-429A-981E-363250D85E0C}" dt="2021-07-07T10:55:34.865" v="828" actId="26606"/>
          <ac:spMkLst>
            <pc:docMk/>
            <pc:sldMk cId="3469560456" sldId="456"/>
            <ac:spMk id="19" creationId="{79A86CCF-E13D-4336-AF5B-901D6B98EA7C}"/>
          </ac:spMkLst>
        </pc:spChg>
        <pc:spChg chg="add del mod">
          <ac:chgData name="Raj, Razaq" userId="0ebd299a-6bdf-40d0-b211-3a0092e17bb2" providerId="ADAL" clId="{B66E593C-C9EF-429A-981E-363250D85E0C}" dt="2021-06-24T15:14:16.610" v="470" actId="478"/>
          <ac:spMkLst>
            <pc:docMk/>
            <pc:sldMk cId="3469560456" sldId="456"/>
            <ac:spMk id="21" creationId="{AE8F83E0-0F3E-4E07-94D6-04DE8313A9E6}"/>
          </ac:spMkLst>
        </pc:spChg>
        <pc:spChg chg="add del mod">
          <ac:chgData name="Raj, Razaq" userId="0ebd299a-6bdf-40d0-b211-3a0092e17bb2" providerId="ADAL" clId="{B66E593C-C9EF-429A-981E-363250D85E0C}" dt="2021-06-24T15:14:55.053" v="478" actId="478"/>
          <ac:spMkLst>
            <pc:docMk/>
            <pc:sldMk cId="3469560456" sldId="456"/>
            <ac:spMk id="23" creationId="{328AA244-02C8-4037-B57C-C2D194EE4594}"/>
          </ac:spMkLst>
        </pc:spChg>
        <pc:spChg chg="add del mod">
          <ac:chgData name="Raj, Razaq" userId="0ebd299a-6bdf-40d0-b211-3a0092e17bb2" providerId="ADAL" clId="{B66E593C-C9EF-429A-981E-363250D85E0C}" dt="2021-07-07T10:55:34.865" v="828" actId="26606"/>
          <ac:spMkLst>
            <pc:docMk/>
            <pc:sldMk cId="3469560456" sldId="456"/>
            <ac:spMk id="25" creationId="{057A14E1-CCB7-498A-A21B-21767F6ED3DF}"/>
          </ac:spMkLst>
        </pc:spChg>
        <pc:spChg chg="add del mod">
          <ac:chgData name="Raj, Razaq" userId="0ebd299a-6bdf-40d0-b211-3a0092e17bb2" providerId="ADAL" clId="{B66E593C-C9EF-429A-981E-363250D85E0C}" dt="2021-07-07T10:55:40.622" v="830" actId="26606"/>
          <ac:spMkLst>
            <pc:docMk/>
            <pc:sldMk cId="3469560456" sldId="456"/>
            <ac:spMk id="27" creationId="{5F623ACD-7E30-49FF-BF8E-D163D4A94A92}"/>
          </ac:spMkLst>
        </pc:spChg>
        <pc:spChg chg="add del mod">
          <ac:chgData name="Raj, Razaq" userId="0ebd299a-6bdf-40d0-b211-3a0092e17bb2" providerId="ADAL" clId="{B66E593C-C9EF-429A-981E-363250D85E0C}" dt="2021-07-07T10:55:40.622" v="830" actId="26606"/>
          <ac:spMkLst>
            <pc:docMk/>
            <pc:sldMk cId="3469560456" sldId="456"/>
            <ac:spMk id="28" creationId="{8EE63543-28D5-4DE7-BE27-CF465710C3C0}"/>
          </ac:spMkLst>
        </pc:spChg>
        <pc:spChg chg="add del mod">
          <ac:chgData name="Raj, Razaq" userId="0ebd299a-6bdf-40d0-b211-3a0092e17bb2" providerId="ADAL" clId="{B66E593C-C9EF-429A-981E-363250D85E0C}" dt="2021-07-07T10:55:40.622" v="830" actId="26606"/>
          <ac:spMkLst>
            <pc:docMk/>
            <pc:sldMk cId="3469560456" sldId="456"/>
            <ac:spMk id="29" creationId="{D0CFB117-40BC-4B50-AECC-50AFF9290ABA}"/>
          </ac:spMkLst>
        </pc:spChg>
        <pc:spChg chg="add del mod">
          <ac:chgData name="Raj, Razaq" userId="0ebd299a-6bdf-40d0-b211-3a0092e17bb2" providerId="ADAL" clId="{B66E593C-C9EF-429A-981E-363250D85E0C}" dt="2021-07-07T10:55:43.875" v="832" actId="26606"/>
          <ac:spMkLst>
            <pc:docMk/>
            <pc:sldMk cId="3469560456" sldId="456"/>
            <ac:spMk id="32" creationId="{0621A8AB-0A23-4A09-BB43-F9DD70056560}"/>
          </ac:spMkLst>
        </pc:spChg>
        <pc:spChg chg="add mod">
          <ac:chgData name="Raj, Razaq" userId="0ebd299a-6bdf-40d0-b211-3a0092e17bb2" providerId="ADAL" clId="{B66E593C-C9EF-429A-981E-363250D85E0C}" dt="2021-07-07T10:57:20.608" v="866" actId="20577"/>
          <ac:spMkLst>
            <pc:docMk/>
            <pc:sldMk cId="3469560456" sldId="456"/>
            <ac:spMk id="35" creationId="{FBBF29BB-853D-4ED9-9D2A-724E48468A46}"/>
          </ac:spMkLst>
        </pc:spChg>
        <pc:graphicFrameChg chg="del mod ord modGraphic">
          <ac:chgData name="Raj, Razaq" userId="0ebd299a-6bdf-40d0-b211-3a0092e17bb2" providerId="ADAL" clId="{B66E593C-C9EF-429A-981E-363250D85E0C}" dt="2021-07-07T10:52:32.201" v="781" actId="478"/>
          <ac:graphicFrameMkLst>
            <pc:docMk/>
            <pc:sldMk cId="3469560456" sldId="456"/>
            <ac:graphicFrameMk id="16" creationId="{ECE21A42-7A42-461B-9DF2-A3F818FEB224}"/>
          </ac:graphicFrameMkLst>
        </pc:graphicFrameChg>
        <pc:graphicFrameChg chg="add del">
          <ac:chgData name="Raj, Razaq" userId="0ebd299a-6bdf-40d0-b211-3a0092e17bb2" providerId="ADAL" clId="{B66E593C-C9EF-429A-981E-363250D85E0C}" dt="2021-07-07T10:55:34.865" v="828" actId="26606"/>
          <ac:graphicFrameMkLst>
            <pc:docMk/>
            <pc:sldMk cId="3469560456" sldId="456"/>
            <ac:graphicFrameMk id="17" creationId="{EF141824-5308-4F99-AB7D-3566F25E1198}"/>
          </ac:graphicFrameMkLst>
        </pc:graphicFrameChg>
        <pc:graphicFrameChg chg="add del">
          <ac:chgData name="Raj, Razaq" userId="0ebd299a-6bdf-40d0-b211-3a0092e17bb2" providerId="ADAL" clId="{B66E593C-C9EF-429A-981E-363250D85E0C}" dt="2021-07-07T10:55:40.622" v="830" actId="26606"/>
          <ac:graphicFrameMkLst>
            <pc:docMk/>
            <pc:sldMk cId="3469560456" sldId="456"/>
            <ac:graphicFrameMk id="30" creationId="{3BF5A0BD-10B8-47B7-BB49-4A0177C44BE7}"/>
          </ac:graphicFrameMkLst>
        </pc:graphicFrameChg>
        <pc:graphicFrameChg chg="add del">
          <ac:chgData name="Raj, Razaq" userId="0ebd299a-6bdf-40d0-b211-3a0092e17bb2" providerId="ADAL" clId="{B66E593C-C9EF-429A-981E-363250D85E0C}" dt="2021-07-07T10:55:43.875" v="832" actId="26606"/>
          <ac:graphicFrameMkLst>
            <pc:docMk/>
            <pc:sldMk cId="3469560456" sldId="456"/>
            <ac:graphicFrameMk id="33" creationId="{E7DC67DF-09C3-4666-8EE6-CA880DB7617E}"/>
          </ac:graphicFrameMkLst>
        </pc:graphicFrameChg>
      </pc:sldChg>
      <pc:sldChg chg="addSp delSp modSp modTransition">
        <pc:chgData name="Raj, Razaq" userId="0ebd299a-6bdf-40d0-b211-3a0092e17bb2" providerId="ADAL" clId="{B66E593C-C9EF-429A-981E-363250D85E0C}" dt="2021-06-24T12:43:22.249" v="2"/>
        <pc:sldMkLst>
          <pc:docMk/>
          <pc:sldMk cId="653574104" sldId="457"/>
        </pc:sldMkLst>
        <pc:spChg chg="mod">
          <ac:chgData name="Raj, Razaq" userId="0ebd299a-6bdf-40d0-b211-3a0092e17bb2" providerId="ADAL" clId="{B66E593C-C9EF-429A-981E-363250D85E0C}" dt="2021-06-24T12:43:22.249" v="2"/>
          <ac:spMkLst>
            <pc:docMk/>
            <pc:sldMk cId="653574104" sldId="457"/>
            <ac:spMk id="2" creationId="{D93C45C9-8A75-4DDF-A365-829E5D790285}"/>
          </ac:spMkLst>
        </pc:spChg>
        <pc:spChg chg="mod">
          <ac:chgData name="Raj, Razaq" userId="0ebd299a-6bdf-40d0-b211-3a0092e17bb2" providerId="ADAL" clId="{B66E593C-C9EF-429A-981E-363250D85E0C}" dt="2021-06-24T12:43:22.249" v="2"/>
          <ac:spMkLst>
            <pc:docMk/>
            <pc:sldMk cId="653574104" sldId="457"/>
            <ac:spMk id="3" creationId="{60DA78BB-9587-4CDC-9478-111A8F0383AC}"/>
          </ac:spMkLst>
        </pc:spChg>
        <pc:spChg chg="add del mod">
          <ac:chgData name="Raj, Razaq" userId="0ebd299a-6bdf-40d0-b211-3a0092e17bb2" providerId="ADAL" clId="{B66E593C-C9EF-429A-981E-363250D85E0C}" dt="2021-06-24T12:43:22.249" v="2"/>
          <ac:spMkLst>
            <pc:docMk/>
            <pc:sldMk cId="653574104" sldId="457"/>
            <ac:spMk id="4" creationId="{B709C579-85EB-4265-9FAD-4DD66A1018FC}"/>
          </ac:spMkLst>
        </pc:spChg>
        <pc:spChg chg="add del mod">
          <ac:chgData name="Raj, Razaq" userId="0ebd299a-6bdf-40d0-b211-3a0092e17bb2" providerId="ADAL" clId="{B66E593C-C9EF-429A-981E-363250D85E0C}" dt="2021-06-24T12:43:22.249" v="2"/>
          <ac:spMkLst>
            <pc:docMk/>
            <pc:sldMk cId="653574104" sldId="457"/>
            <ac:spMk id="5" creationId="{6A2E6484-04E8-44AF-9180-0307DDC724B8}"/>
          </ac:spMkLst>
        </pc:spChg>
        <pc:spChg chg="add del mod">
          <ac:chgData name="Raj, Razaq" userId="0ebd299a-6bdf-40d0-b211-3a0092e17bb2" providerId="ADAL" clId="{B66E593C-C9EF-429A-981E-363250D85E0C}" dt="2021-06-24T12:43:22.249" v="2"/>
          <ac:spMkLst>
            <pc:docMk/>
            <pc:sldMk cId="653574104" sldId="457"/>
            <ac:spMk id="6" creationId="{91C68A9C-4883-4151-89AE-59D564514449}"/>
          </ac:spMkLst>
        </pc:spChg>
      </pc:sldChg>
      <pc:sldChg chg="del ord">
        <pc:chgData name="Raj, Razaq" userId="0ebd299a-6bdf-40d0-b211-3a0092e17bb2" providerId="ADAL" clId="{B66E593C-C9EF-429A-981E-363250D85E0C}" dt="2021-06-24T14:16:47.505" v="321" actId="47"/>
        <pc:sldMkLst>
          <pc:docMk/>
          <pc:sldMk cId="4200264057" sldId="458"/>
        </pc:sldMkLst>
      </pc:sldChg>
      <pc:sldChg chg="del">
        <pc:chgData name="Raj, Razaq" userId="0ebd299a-6bdf-40d0-b211-3a0092e17bb2" providerId="ADAL" clId="{B66E593C-C9EF-429A-981E-363250D85E0C}" dt="2021-06-24T14:16:52.610" v="323" actId="47"/>
        <pc:sldMkLst>
          <pc:docMk/>
          <pc:sldMk cId="3407609775" sldId="459"/>
        </pc:sldMkLst>
      </pc:sldChg>
      <pc:sldChg chg="del">
        <pc:chgData name="Raj, Razaq" userId="0ebd299a-6bdf-40d0-b211-3a0092e17bb2" providerId="ADAL" clId="{B66E593C-C9EF-429A-981E-363250D85E0C}" dt="2021-06-24T14:16:57.380" v="324" actId="47"/>
        <pc:sldMkLst>
          <pc:docMk/>
          <pc:sldMk cId="1301463237" sldId="460"/>
        </pc:sldMkLst>
      </pc:sldChg>
      <pc:sldChg chg="del">
        <pc:chgData name="Raj, Razaq" userId="0ebd299a-6bdf-40d0-b211-3a0092e17bb2" providerId="ADAL" clId="{B66E593C-C9EF-429A-981E-363250D85E0C}" dt="2021-06-24T14:17:03.524" v="326" actId="47"/>
        <pc:sldMkLst>
          <pc:docMk/>
          <pc:sldMk cId="1160408804" sldId="461"/>
        </pc:sldMkLst>
      </pc:sldChg>
      <pc:sldChg chg="addSp delSp modSp new mod">
        <pc:chgData name="Raj, Razaq" userId="0ebd299a-6bdf-40d0-b211-3a0092e17bb2" providerId="ADAL" clId="{B66E593C-C9EF-429A-981E-363250D85E0C}" dt="2021-06-24T13:46:48.879" v="17"/>
        <pc:sldMkLst>
          <pc:docMk/>
          <pc:sldMk cId="3474653618" sldId="462"/>
        </pc:sldMkLst>
        <pc:spChg chg="mod">
          <ac:chgData name="Raj, Razaq" userId="0ebd299a-6bdf-40d0-b211-3a0092e17bb2" providerId="ADAL" clId="{B66E593C-C9EF-429A-981E-363250D85E0C}" dt="2021-06-24T13:45:37.148" v="9" actId="14100"/>
          <ac:spMkLst>
            <pc:docMk/>
            <pc:sldMk cId="3474653618" sldId="462"/>
            <ac:spMk id="2" creationId="{8510D5D1-0B78-440B-86BC-8FDD64D6D630}"/>
          </ac:spMkLst>
        </pc:spChg>
        <pc:spChg chg="del">
          <ac:chgData name="Raj, Razaq" userId="0ebd299a-6bdf-40d0-b211-3a0092e17bb2" providerId="ADAL" clId="{B66E593C-C9EF-429A-981E-363250D85E0C}" dt="2021-06-24T13:46:22.273" v="12" actId="478"/>
          <ac:spMkLst>
            <pc:docMk/>
            <pc:sldMk cId="3474653618" sldId="462"/>
            <ac:spMk id="3" creationId="{5CF179ED-2C74-4F9C-8185-D79DC62F6196}"/>
          </ac:spMkLst>
        </pc:spChg>
        <pc:spChg chg="add mod">
          <ac:chgData name="Raj, Razaq" userId="0ebd299a-6bdf-40d0-b211-3a0092e17bb2" providerId="ADAL" clId="{B66E593C-C9EF-429A-981E-363250D85E0C}" dt="2021-06-24T13:46:13.785" v="10"/>
          <ac:spMkLst>
            <pc:docMk/>
            <pc:sldMk cId="3474653618" sldId="462"/>
            <ac:spMk id="5" creationId="{6FFD729D-D7ED-45E1-BB0D-FEF760511F59}"/>
          </ac:spMkLst>
        </pc:spChg>
        <pc:spChg chg="add mod">
          <ac:chgData name="Raj, Razaq" userId="0ebd299a-6bdf-40d0-b211-3a0092e17bb2" providerId="ADAL" clId="{B66E593C-C9EF-429A-981E-363250D85E0C}" dt="2021-06-24T13:46:13.785" v="10"/>
          <ac:spMkLst>
            <pc:docMk/>
            <pc:sldMk cId="3474653618" sldId="462"/>
            <ac:spMk id="6" creationId="{17791B58-95CB-468A-8181-C6C4A8ED4A13}"/>
          </ac:spMkLst>
        </pc:spChg>
        <pc:spChg chg="add mod">
          <ac:chgData name="Raj, Razaq" userId="0ebd299a-6bdf-40d0-b211-3a0092e17bb2" providerId="ADAL" clId="{B66E593C-C9EF-429A-981E-363250D85E0C}" dt="2021-06-24T13:46:13.785" v="10"/>
          <ac:spMkLst>
            <pc:docMk/>
            <pc:sldMk cId="3474653618" sldId="462"/>
            <ac:spMk id="7" creationId="{FA6EA606-2A4F-4618-A8BF-C195A6E4BAC3}"/>
          </ac:spMkLst>
        </pc:spChg>
        <pc:spChg chg="add mod">
          <ac:chgData name="Raj, Razaq" userId="0ebd299a-6bdf-40d0-b211-3a0092e17bb2" providerId="ADAL" clId="{B66E593C-C9EF-429A-981E-363250D85E0C}" dt="2021-06-24T13:46:13.785" v="10"/>
          <ac:spMkLst>
            <pc:docMk/>
            <pc:sldMk cId="3474653618" sldId="462"/>
            <ac:spMk id="8" creationId="{747F5E1C-B04F-451C-BF0A-9717153A0128}"/>
          </ac:spMkLst>
        </pc:spChg>
        <pc:spChg chg="add mod">
          <ac:chgData name="Raj, Razaq" userId="0ebd299a-6bdf-40d0-b211-3a0092e17bb2" providerId="ADAL" clId="{B66E593C-C9EF-429A-981E-363250D85E0C}" dt="2021-06-24T13:46:13.785" v="10"/>
          <ac:spMkLst>
            <pc:docMk/>
            <pc:sldMk cId="3474653618" sldId="462"/>
            <ac:spMk id="9" creationId="{4334245C-9D10-4F12-92AD-4CA2963F351C}"/>
          </ac:spMkLst>
        </pc:spChg>
        <pc:spChg chg="add mod">
          <ac:chgData name="Raj, Razaq" userId="0ebd299a-6bdf-40d0-b211-3a0092e17bb2" providerId="ADAL" clId="{B66E593C-C9EF-429A-981E-363250D85E0C}" dt="2021-06-24T13:46:13.785" v="10"/>
          <ac:spMkLst>
            <pc:docMk/>
            <pc:sldMk cId="3474653618" sldId="462"/>
            <ac:spMk id="10" creationId="{53BF2FFE-D798-4956-8142-2C1A9F3A8383}"/>
          </ac:spMkLst>
        </pc:spChg>
        <pc:spChg chg="add mod">
          <ac:chgData name="Raj, Razaq" userId="0ebd299a-6bdf-40d0-b211-3a0092e17bb2" providerId="ADAL" clId="{B66E593C-C9EF-429A-981E-363250D85E0C}" dt="2021-06-24T13:46:13.785" v="10"/>
          <ac:spMkLst>
            <pc:docMk/>
            <pc:sldMk cId="3474653618" sldId="462"/>
            <ac:spMk id="11" creationId="{D8F44858-A9D1-4C95-BC70-E2FA31898231}"/>
          </ac:spMkLst>
        </pc:spChg>
        <pc:spChg chg="add mod">
          <ac:chgData name="Raj, Razaq" userId="0ebd299a-6bdf-40d0-b211-3a0092e17bb2" providerId="ADAL" clId="{B66E593C-C9EF-429A-981E-363250D85E0C}" dt="2021-06-24T13:46:13.785" v="10"/>
          <ac:spMkLst>
            <pc:docMk/>
            <pc:sldMk cId="3474653618" sldId="462"/>
            <ac:spMk id="12" creationId="{2E98FFA3-991B-4667-BC6D-09517787551C}"/>
          </ac:spMkLst>
        </pc:spChg>
        <pc:spChg chg="add mod">
          <ac:chgData name="Raj, Razaq" userId="0ebd299a-6bdf-40d0-b211-3a0092e17bb2" providerId="ADAL" clId="{B66E593C-C9EF-429A-981E-363250D85E0C}" dt="2021-06-24T13:46:13.785" v="10"/>
          <ac:spMkLst>
            <pc:docMk/>
            <pc:sldMk cId="3474653618" sldId="462"/>
            <ac:spMk id="13" creationId="{73D07B3A-3536-4F64-8BFD-E07E49369359}"/>
          </ac:spMkLst>
        </pc:spChg>
        <pc:spChg chg="add mod">
          <ac:chgData name="Raj, Razaq" userId="0ebd299a-6bdf-40d0-b211-3a0092e17bb2" providerId="ADAL" clId="{B66E593C-C9EF-429A-981E-363250D85E0C}" dt="2021-06-24T13:46:13.785" v="10"/>
          <ac:spMkLst>
            <pc:docMk/>
            <pc:sldMk cId="3474653618" sldId="462"/>
            <ac:spMk id="14" creationId="{9DA4B2E7-1D89-40F1-8D22-B38C58281CBD}"/>
          </ac:spMkLst>
        </pc:spChg>
        <pc:spChg chg="add mod">
          <ac:chgData name="Raj, Razaq" userId="0ebd299a-6bdf-40d0-b211-3a0092e17bb2" providerId="ADAL" clId="{B66E593C-C9EF-429A-981E-363250D85E0C}" dt="2021-06-24T13:46:13.785" v="10"/>
          <ac:spMkLst>
            <pc:docMk/>
            <pc:sldMk cId="3474653618" sldId="462"/>
            <ac:spMk id="15" creationId="{4EAE50F9-4773-41CD-84DD-7D5EF4480C13}"/>
          </ac:spMkLst>
        </pc:spChg>
        <pc:spChg chg="add mod">
          <ac:chgData name="Raj, Razaq" userId="0ebd299a-6bdf-40d0-b211-3a0092e17bb2" providerId="ADAL" clId="{B66E593C-C9EF-429A-981E-363250D85E0C}" dt="2021-06-24T13:46:13.785" v="10"/>
          <ac:spMkLst>
            <pc:docMk/>
            <pc:sldMk cId="3474653618" sldId="462"/>
            <ac:spMk id="16" creationId="{948D3A05-C225-4C65-BF24-CB7344267C70}"/>
          </ac:spMkLst>
        </pc:spChg>
        <pc:spChg chg="add mod">
          <ac:chgData name="Raj, Razaq" userId="0ebd299a-6bdf-40d0-b211-3a0092e17bb2" providerId="ADAL" clId="{B66E593C-C9EF-429A-981E-363250D85E0C}" dt="2021-06-24T13:46:13.785" v="10"/>
          <ac:spMkLst>
            <pc:docMk/>
            <pc:sldMk cId="3474653618" sldId="462"/>
            <ac:spMk id="17" creationId="{FBFB857A-5727-4ECF-96DD-922FFA2FAC5E}"/>
          </ac:spMkLst>
        </pc:spChg>
        <pc:spChg chg="add mod">
          <ac:chgData name="Raj, Razaq" userId="0ebd299a-6bdf-40d0-b211-3a0092e17bb2" providerId="ADAL" clId="{B66E593C-C9EF-429A-981E-363250D85E0C}" dt="2021-06-24T13:46:13.785" v="10"/>
          <ac:spMkLst>
            <pc:docMk/>
            <pc:sldMk cId="3474653618" sldId="462"/>
            <ac:spMk id="18" creationId="{E43C3ADC-76F0-4FF8-AD2D-DBCF065E2360}"/>
          </ac:spMkLst>
        </pc:spChg>
        <pc:spChg chg="add mod">
          <ac:chgData name="Raj, Razaq" userId="0ebd299a-6bdf-40d0-b211-3a0092e17bb2" providerId="ADAL" clId="{B66E593C-C9EF-429A-981E-363250D85E0C}" dt="2021-06-24T13:46:13.785" v="10"/>
          <ac:spMkLst>
            <pc:docMk/>
            <pc:sldMk cId="3474653618" sldId="462"/>
            <ac:spMk id="19" creationId="{9A1C100D-20AA-4644-B45D-A5AD1F7918C2}"/>
          </ac:spMkLst>
        </pc:spChg>
        <pc:spChg chg="add mod">
          <ac:chgData name="Raj, Razaq" userId="0ebd299a-6bdf-40d0-b211-3a0092e17bb2" providerId="ADAL" clId="{B66E593C-C9EF-429A-981E-363250D85E0C}" dt="2021-06-24T13:46:13.785" v="10"/>
          <ac:spMkLst>
            <pc:docMk/>
            <pc:sldMk cId="3474653618" sldId="462"/>
            <ac:spMk id="20" creationId="{77E98021-1C1B-488D-8065-41D49C30C6DB}"/>
          </ac:spMkLst>
        </pc:spChg>
        <pc:spChg chg="add mod">
          <ac:chgData name="Raj, Razaq" userId="0ebd299a-6bdf-40d0-b211-3a0092e17bb2" providerId="ADAL" clId="{B66E593C-C9EF-429A-981E-363250D85E0C}" dt="2021-06-24T13:46:13.785" v="10"/>
          <ac:spMkLst>
            <pc:docMk/>
            <pc:sldMk cId="3474653618" sldId="462"/>
            <ac:spMk id="21" creationId="{19264EDC-FC5B-410A-8BD7-6498B1AFED19}"/>
          </ac:spMkLst>
        </pc:spChg>
        <pc:grpChg chg="add mod">
          <ac:chgData name="Raj, Razaq" userId="0ebd299a-6bdf-40d0-b211-3a0092e17bb2" providerId="ADAL" clId="{B66E593C-C9EF-429A-981E-363250D85E0C}" dt="2021-06-24T13:46:32.515" v="15" actId="14100"/>
          <ac:grpSpMkLst>
            <pc:docMk/>
            <pc:sldMk cId="3474653618" sldId="462"/>
            <ac:grpSpMk id="4" creationId="{C70FB14C-B624-4474-9978-B84312B52D27}"/>
          </ac:grpSpMkLst>
        </pc:grpChg>
        <pc:picChg chg="add del">
          <ac:chgData name="Raj, Razaq" userId="0ebd299a-6bdf-40d0-b211-3a0092e17bb2" providerId="ADAL" clId="{B66E593C-C9EF-429A-981E-363250D85E0C}" dt="2021-06-24T13:46:48.879" v="17"/>
          <ac:picMkLst>
            <pc:docMk/>
            <pc:sldMk cId="3474653618" sldId="462"/>
            <ac:picMk id="22" creationId="{38AACB75-2EC6-4F29-9694-2137EC7EE02D}"/>
          </ac:picMkLst>
        </pc:picChg>
      </pc:sldChg>
      <pc:sldChg chg="addSp delSp modSp add mod modTransition modClrScheme chgLayout">
        <pc:chgData name="Raj, Razaq" userId="0ebd299a-6bdf-40d0-b211-3a0092e17bb2" providerId="ADAL" clId="{B66E593C-C9EF-429A-981E-363250D85E0C}" dt="2021-06-24T13:53:56.989" v="77" actId="404"/>
        <pc:sldMkLst>
          <pc:docMk/>
          <pc:sldMk cId="126215137" sldId="463"/>
        </pc:sldMkLst>
        <pc:spChg chg="mod">
          <ac:chgData name="Raj, Razaq" userId="0ebd299a-6bdf-40d0-b211-3a0092e17bb2" providerId="ADAL" clId="{B66E593C-C9EF-429A-981E-363250D85E0C}" dt="2021-06-24T13:53:56.989" v="77" actId="404"/>
          <ac:spMkLst>
            <pc:docMk/>
            <pc:sldMk cId="126215137" sldId="463"/>
            <ac:spMk id="2" creationId="{5A358E2C-E3B6-4DF6-BFC2-F0B43B9F742E}"/>
          </ac:spMkLst>
        </pc:spChg>
        <pc:spChg chg="add del mod">
          <ac:chgData name="Raj, Razaq" userId="0ebd299a-6bdf-40d0-b211-3a0092e17bb2" providerId="ADAL" clId="{B66E593C-C9EF-429A-981E-363250D85E0C}" dt="2021-06-24T13:50:32.332" v="30" actId="26606"/>
          <ac:spMkLst>
            <pc:docMk/>
            <pc:sldMk cId="126215137" sldId="463"/>
            <ac:spMk id="3" creationId="{E211A187-AAB5-44AB-B9CA-DD84195DA6FA}"/>
          </ac:spMkLst>
        </pc:spChg>
        <pc:spChg chg="add del mod">
          <ac:chgData name="Raj, Razaq" userId="0ebd299a-6bdf-40d0-b211-3a0092e17bb2" providerId="ADAL" clId="{B66E593C-C9EF-429A-981E-363250D85E0C}" dt="2021-06-24T13:50:32.332" v="30" actId="26606"/>
          <ac:spMkLst>
            <pc:docMk/>
            <pc:sldMk cId="126215137" sldId="463"/>
            <ac:spMk id="4" creationId="{8A27844F-C363-45E8-BA17-0B582EECEB77}"/>
          </ac:spMkLst>
        </pc:spChg>
        <pc:spChg chg="add mod">
          <ac:chgData name="Raj, Razaq" userId="0ebd299a-6bdf-40d0-b211-3a0092e17bb2" providerId="ADAL" clId="{B66E593C-C9EF-429A-981E-363250D85E0C}" dt="2021-06-24T13:51:07.535" v="38" actId="26606"/>
          <ac:spMkLst>
            <pc:docMk/>
            <pc:sldMk cId="126215137" sldId="463"/>
            <ac:spMk id="6" creationId="{C1B6332D-AEDC-443A-842E-D424BC16FD26}"/>
          </ac:spMkLst>
        </pc:spChg>
        <pc:spChg chg="add del mod">
          <ac:chgData name="Raj, Razaq" userId="0ebd299a-6bdf-40d0-b211-3a0092e17bb2" providerId="ADAL" clId="{B66E593C-C9EF-429A-981E-363250D85E0C}" dt="2021-06-24T13:51:05.986" v="35" actId="26606"/>
          <ac:spMkLst>
            <pc:docMk/>
            <pc:sldMk cId="126215137" sldId="463"/>
            <ac:spMk id="8" creationId="{926408AE-4FA6-40BF-9747-961F3BB0EB6E}"/>
          </ac:spMkLst>
        </pc:spChg>
        <pc:spChg chg="add del mod">
          <ac:chgData name="Raj, Razaq" userId="0ebd299a-6bdf-40d0-b211-3a0092e17bb2" providerId="ADAL" clId="{B66E593C-C9EF-429A-981E-363250D85E0C}" dt="2021-06-24T13:51:05.986" v="35" actId="26606"/>
          <ac:spMkLst>
            <pc:docMk/>
            <pc:sldMk cId="126215137" sldId="463"/>
            <ac:spMk id="11" creationId="{AC7EF026-7EC8-46FF-AE86-C165BAAEA848}"/>
          </ac:spMkLst>
        </pc:spChg>
        <pc:spChg chg="add del mod">
          <ac:chgData name="Raj, Razaq" userId="0ebd299a-6bdf-40d0-b211-3a0092e17bb2" providerId="ADAL" clId="{B66E593C-C9EF-429A-981E-363250D85E0C}" dt="2021-06-24T13:51:07.497" v="37" actId="26606"/>
          <ac:spMkLst>
            <pc:docMk/>
            <pc:sldMk cId="126215137" sldId="463"/>
            <ac:spMk id="14" creationId="{3151B0DE-8BAB-4DF6-8EEA-7E3662A44688}"/>
          </ac:spMkLst>
        </pc:spChg>
        <pc:spChg chg="add del mod">
          <ac:chgData name="Raj, Razaq" userId="0ebd299a-6bdf-40d0-b211-3a0092e17bb2" providerId="ADAL" clId="{B66E593C-C9EF-429A-981E-363250D85E0C}" dt="2021-06-24T13:51:07.497" v="37" actId="26606"/>
          <ac:spMkLst>
            <pc:docMk/>
            <pc:sldMk cId="126215137" sldId="463"/>
            <ac:spMk id="15" creationId="{3EFFAAEE-263C-44BA-9C17-F72FBF11B74C}"/>
          </ac:spMkLst>
        </pc:spChg>
        <pc:spChg chg="add del mod">
          <ac:chgData name="Raj, Razaq" userId="0ebd299a-6bdf-40d0-b211-3a0092e17bb2" providerId="ADAL" clId="{B66E593C-C9EF-429A-981E-363250D85E0C}" dt="2021-06-24T13:52:00.408" v="45" actId="26606"/>
          <ac:spMkLst>
            <pc:docMk/>
            <pc:sldMk cId="126215137" sldId="463"/>
            <ac:spMk id="17" creationId="{4BA4416E-97CA-4148-8D76-9FC590118639}"/>
          </ac:spMkLst>
        </pc:spChg>
        <pc:spChg chg="add del">
          <ac:chgData name="Raj, Razaq" userId="0ebd299a-6bdf-40d0-b211-3a0092e17bb2" providerId="ADAL" clId="{B66E593C-C9EF-429A-981E-363250D85E0C}" dt="2021-06-24T13:50:26.980" v="29" actId="26606"/>
          <ac:spMkLst>
            <pc:docMk/>
            <pc:sldMk cId="126215137" sldId="463"/>
            <ac:spMk id="18" creationId="{8ED8B1DD-B2A7-40B2-9466-C1D7386B7903}"/>
          </ac:spMkLst>
        </pc:spChg>
        <pc:spChg chg="add mod ord">
          <ac:chgData name="Raj, Razaq" userId="0ebd299a-6bdf-40d0-b211-3a0092e17bb2" providerId="ADAL" clId="{B66E593C-C9EF-429A-981E-363250D85E0C}" dt="2021-06-24T13:53:34.981" v="74" actId="27636"/>
          <ac:spMkLst>
            <pc:docMk/>
            <pc:sldMk cId="126215137" sldId="463"/>
            <ac:spMk id="19" creationId="{46E811DE-1BCC-4C3C-9B26-BC0A95428B11}"/>
          </ac:spMkLst>
        </pc:spChg>
        <pc:spChg chg="add del">
          <ac:chgData name="Raj, Razaq" userId="0ebd299a-6bdf-40d0-b211-3a0092e17bb2" providerId="ADAL" clId="{B66E593C-C9EF-429A-981E-363250D85E0C}" dt="2021-06-24T13:51:56.365" v="42" actId="26606"/>
          <ac:spMkLst>
            <pc:docMk/>
            <pc:sldMk cId="126215137" sldId="463"/>
            <ac:spMk id="24" creationId="{41EACA1D-7C8C-4830-8EBA-C2EA2EBD0A05}"/>
          </ac:spMkLst>
        </pc:spChg>
        <pc:spChg chg="add del">
          <ac:chgData name="Raj, Razaq" userId="0ebd299a-6bdf-40d0-b211-3a0092e17bb2" providerId="ADAL" clId="{B66E593C-C9EF-429A-981E-363250D85E0C}" dt="2021-06-24T13:52:00.325" v="44" actId="26606"/>
          <ac:spMkLst>
            <pc:docMk/>
            <pc:sldMk cId="126215137" sldId="463"/>
            <ac:spMk id="26" creationId="{5DCC4799-12C6-4404-98BB-4C6ABDFA4F99}"/>
          </ac:spMkLst>
        </pc:spChg>
        <pc:spChg chg="add del">
          <ac:chgData name="Raj, Razaq" userId="0ebd299a-6bdf-40d0-b211-3a0092e17bb2" providerId="ADAL" clId="{B66E593C-C9EF-429A-981E-363250D85E0C}" dt="2021-06-24T13:52:22.066" v="48" actId="26606"/>
          <ac:spMkLst>
            <pc:docMk/>
            <pc:sldMk cId="126215137" sldId="463"/>
            <ac:spMk id="28" creationId="{1E9799FF-AAE8-4FB6-B96F-A4ABB3095D4F}"/>
          </ac:spMkLst>
        </pc:spChg>
        <pc:spChg chg="add mod">
          <ac:chgData name="Raj, Razaq" userId="0ebd299a-6bdf-40d0-b211-3a0092e17bb2" providerId="ADAL" clId="{B66E593C-C9EF-429A-981E-363250D85E0C}" dt="2021-06-24T13:52:51.244" v="65" actId="20577"/>
          <ac:spMkLst>
            <pc:docMk/>
            <pc:sldMk cId="126215137" sldId="463"/>
            <ac:spMk id="33" creationId="{3F5C0D6D-F2D9-4861-873E-9EFD0A994C0C}"/>
          </ac:spMkLst>
        </pc:spChg>
        <pc:graphicFrameChg chg="add mod ord modGraphic">
          <ac:chgData name="Raj, Razaq" userId="0ebd299a-6bdf-40d0-b211-3a0092e17bb2" providerId="ADAL" clId="{B66E593C-C9EF-429A-981E-363250D85E0C}" dt="2021-06-24T13:52:22.066" v="48" actId="26606"/>
          <ac:graphicFrameMkLst>
            <pc:docMk/>
            <pc:sldMk cId="126215137" sldId="463"/>
            <ac:graphicFrameMk id="5" creationId="{22E7F448-DDB1-4586-8986-37DE99E30038}"/>
          </ac:graphicFrameMkLst>
        </pc:graphicFrameChg>
        <pc:graphicFrameChg chg="del mod modGraphic">
          <ac:chgData name="Raj, Razaq" userId="0ebd299a-6bdf-40d0-b211-3a0092e17bb2" providerId="ADAL" clId="{B66E593C-C9EF-429A-981E-363250D85E0C}" dt="2021-06-24T13:50:40.294" v="32" actId="478"/>
          <ac:graphicFrameMkLst>
            <pc:docMk/>
            <pc:sldMk cId="126215137" sldId="463"/>
            <ac:graphicFrameMk id="13" creationId="{F9841C4A-9BF7-435D-83E7-239E0D479BF0}"/>
          </ac:graphicFrameMkLst>
        </pc:graphicFrameChg>
      </pc:sldChg>
      <pc:sldChg chg="addSp delSp modSp new mod ord modClrScheme chgLayout">
        <pc:chgData name="Raj, Razaq" userId="0ebd299a-6bdf-40d0-b211-3a0092e17bb2" providerId="ADAL" clId="{B66E593C-C9EF-429A-981E-363250D85E0C}" dt="2021-06-24T14:01:50.987" v="234" actId="1076"/>
        <pc:sldMkLst>
          <pc:docMk/>
          <pc:sldMk cId="3433129129" sldId="464"/>
        </pc:sldMkLst>
        <pc:spChg chg="mod">
          <ac:chgData name="Raj, Razaq" userId="0ebd299a-6bdf-40d0-b211-3a0092e17bb2" providerId="ADAL" clId="{B66E593C-C9EF-429A-981E-363250D85E0C}" dt="2021-06-24T14:00:45.595" v="206" actId="26606"/>
          <ac:spMkLst>
            <pc:docMk/>
            <pc:sldMk cId="3433129129" sldId="464"/>
            <ac:spMk id="2" creationId="{5A51CB74-619F-44FA-9E12-5C339E6A1CF0}"/>
          </ac:spMkLst>
        </pc:spChg>
        <pc:spChg chg="mod">
          <ac:chgData name="Raj, Razaq" userId="0ebd299a-6bdf-40d0-b211-3a0092e17bb2" providerId="ADAL" clId="{B66E593C-C9EF-429A-981E-363250D85E0C}" dt="2021-06-24T14:01:44.094" v="233" actId="404"/>
          <ac:spMkLst>
            <pc:docMk/>
            <pc:sldMk cId="3433129129" sldId="464"/>
            <ac:spMk id="3" creationId="{619B04A3-F045-4F77-9C05-D96BA4960028}"/>
          </ac:spMkLst>
        </pc:spChg>
        <pc:spChg chg="add del mod">
          <ac:chgData name="Raj, Razaq" userId="0ebd299a-6bdf-40d0-b211-3a0092e17bb2" providerId="ADAL" clId="{B66E593C-C9EF-429A-981E-363250D85E0C}" dt="2021-06-24T13:58:39.001" v="135" actId="26606"/>
          <ac:spMkLst>
            <pc:docMk/>
            <pc:sldMk cId="3433129129" sldId="464"/>
            <ac:spMk id="4" creationId="{E9D84166-0D31-407B-B674-57EC87169883}"/>
          </ac:spMkLst>
        </pc:spChg>
        <pc:spChg chg="mod ord">
          <ac:chgData name="Raj, Razaq" userId="0ebd299a-6bdf-40d0-b211-3a0092e17bb2" providerId="ADAL" clId="{B66E593C-C9EF-429A-981E-363250D85E0C}" dt="2021-06-24T14:01:50.987" v="234" actId="1076"/>
          <ac:spMkLst>
            <pc:docMk/>
            <pc:sldMk cId="3433129129" sldId="464"/>
            <ac:spMk id="5" creationId="{F5761E8D-8B9D-42A2-AC30-FE0B38177685}"/>
          </ac:spMkLst>
        </pc:spChg>
        <pc:spChg chg="mod ord">
          <ac:chgData name="Raj, Razaq" userId="0ebd299a-6bdf-40d0-b211-3a0092e17bb2" providerId="ADAL" clId="{B66E593C-C9EF-429A-981E-363250D85E0C}" dt="2021-06-24T14:01:29.286" v="223" actId="26606"/>
          <ac:spMkLst>
            <pc:docMk/>
            <pc:sldMk cId="3433129129" sldId="464"/>
            <ac:spMk id="6" creationId="{CE6B11AC-4912-4045-B8D3-FD00C6F83116}"/>
          </ac:spMkLst>
        </pc:spChg>
        <pc:graphicFrameChg chg="add del mod">
          <ac:chgData name="Raj, Razaq" userId="0ebd299a-6bdf-40d0-b211-3a0092e17bb2" providerId="ADAL" clId="{B66E593C-C9EF-429A-981E-363250D85E0C}" dt="2021-06-24T13:58:37.081" v="132" actId="26606"/>
          <ac:graphicFrameMkLst>
            <pc:docMk/>
            <pc:sldMk cId="3433129129" sldId="464"/>
            <ac:graphicFrameMk id="8" creationId="{1891D50A-9470-44AD-B9E4-86A1A20A1F15}"/>
          </ac:graphicFrameMkLst>
        </pc:graphicFrameChg>
        <pc:graphicFrameChg chg="add del mod">
          <ac:chgData name="Raj, Razaq" userId="0ebd299a-6bdf-40d0-b211-3a0092e17bb2" providerId="ADAL" clId="{B66E593C-C9EF-429A-981E-363250D85E0C}" dt="2021-06-24T13:58:38.970" v="134" actId="26606"/>
          <ac:graphicFrameMkLst>
            <pc:docMk/>
            <pc:sldMk cId="3433129129" sldId="464"/>
            <ac:graphicFrameMk id="10" creationId="{C56DB1F3-1E2B-497B-841B-C0097C26FD7B}"/>
          </ac:graphicFrameMkLst>
        </pc:graphicFrameChg>
        <pc:graphicFrameChg chg="add mod modGraphic">
          <ac:chgData name="Raj, Razaq" userId="0ebd299a-6bdf-40d0-b211-3a0092e17bb2" providerId="ADAL" clId="{B66E593C-C9EF-429A-981E-363250D85E0C}" dt="2021-06-24T14:01:29.360" v="224" actId="26606"/>
          <ac:graphicFrameMkLst>
            <pc:docMk/>
            <pc:sldMk cId="3433129129" sldId="464"/>
            <ac:graphicFrameMk id="12" creationId="{1891D50A-9470-44AD-B9E4-86A1A20A1F15}"/>
          </ac:graphicFrameMkLst>
        </pc:graphicFrameChg>
      </pc:sldChg>
      <pc:sldChg chg="addSp delSp modSp new mod modTransition modClrScheme chgLayout">
        <pc:chgData name="Raj, Razaq" userId="0ebd299a-6bdf-40d0-b211-3a0092e17bb2" providerId="ADAL" clId="{B66E593C-C9EF-429A-981E-363250D85E0C}" dt="2021-06-24T14:06:44.070" v="284" actId="12"/>
        <pc:sldMkLst>
          <pc:docMk/>
          <pc:sldMk cId="1257576152" sldId="465"/>
        </pc:sldMkLst>
        <pc:spChg chg="mod">
          <ac:chgData name="Raj, Razaq" userId="0ebd299a-6bdf-40d0-b211-3a0092e17bb2" providerId="ADAL" clId="{B66E593C-C9EF-429A-981E-363250D85E0C}" dt="2021-06-24T14:05:24.122" v="268" actId="14100"/>
          <ac:spMkLst>
            <pc:docMk/>
            <pc:sldMk cId="1257576152" sldId="465"/>
            <ac:spMk id="2" creationId="{29052987-C05C-452C-BE8A-CE281D0E18EA}"/>
          </ac:spMkLst>
        </pc:spChg>
        <pc:spChg chg="del">
          <ac:chgData name="Raj, Razaq" userId="0ebd299a-6bdf-40d0-b211-3a0092e17bb2" providerId="ADAL" clId="{B66E593C-C9EF-429A-981E-363250D85E0C}" dt="2021-06-24T14:03:09.343" v="243"/>
          <ac:spMkLst>
            <pc:docMk/>
            <pc:sldMk cId="1257576152" sldId="465"/>
            <ac:spMk id="3" creationId="{A3325235-69C9-4F4F-8187-B56B2C6506EA}"/>
          </ac:spMkLst>
        </pc:spChg>
        <pc:spChg chg="add del mod">
          <ac:chgData name="Raj, Razaq" userId="0ebd299a-6bdf-40d0-b211-3a0092e17bb2" providerId="ADAL" clId="{B66E593C-C9EF-429A-981E-363250D85E0C}" dt="2021-06-24T14:04:02.606" v="247" actId="26606"/>
          <ac:spMkLst>
            <pc:docMk/>
            <pc:sldMk cId="1257576152" sldId="465"/>
            <ac:spMk id="4" creationId="{0F0E7E30-30E4-4752-83C9-56D7526BF880}"/>
          </ac:spMkLst>
        </pc:spChg>
        <pc:spChg chg="add del mod">
          <ac:chgData name="Raj, Razaq" userId="0ebd299a-6bdf-40d0-b211-3a0092e17bb2" providerId="ADAL" clId="{B66E593C-C9EF-429A-981E-363250D85E0C}" dt="2021-06-24T14:04:02.606" v="247" actId="26606"/>
          <ac:spMkLst>
            <pc:docMk/>
            <pc:sldMk cId="1257576152" sldId="465"/>
            <ac:spMk id="5" creationId="{FE1A422D-965F-48FC-85AB-86435B502A78}"/>
          </ac:spMkLst>
        </pc:spChg>
        <pc:spChg chg="add del mod">
          <ac:chgData name="Raj, Razaq" userId="0ebd299a-6bdf-40d0-b211-3a0092e17bb2" providerId="ADAL" clId="{B66E593C-C9EF-429A-981E-363250D85E0C}" dt="2021-06-24T14:04:02.606" v="247" actId="26606"/>
          <ac:spMkLst>
            <pc:docMk/>
            <pc:sldMk cId="1257576152" sldId="465"/>
            <ac:spMk id="6" creationId="{DD74CE6F-AA82-4781-B0D3-25EACD57777E}"/>
          </ac:spMkLst>
        </pc:spChg>
        <pc:spChg chg="add del mod">
          <ac:chgData name="Raj, Razaq" userId="0ebd299a-6bdf-40d0-b211-3a0092e17bb2" providerId="ADAL" clId="{B66E593C-C9EF-429A-981E-363250D85E0C}" dt="2021-06-24T14:04:02.606" v="247" actId="26606"/>
          <ac:spMkLst>
            <pc:docMk/>
            <pc:sldMk cId="1257576152" sldId="465"/>
            <ac:spMk id="7" creationId="{3B9C43DB-B9EA-4CAB-A0C9-9591D92EC496}"/>
          </ac:spMkLst>
        </pc:spChg>
        <pc:spChg chg="add mod">
          <ac:chgData name="Raj, Razaq" userId="0ebd299a-6bdf-40d0-b211-3a0092e17bb2" providerId="ADAL" clId="{B66E593C-C9EF-429A-981E-363250D85E0C}" dt="2021-06-24T14:06:44.070" v="284" actId="12"/>
          <ac:spMkLst>
            <pc:docMk/>
            <pc:sldMk cId="1257576152" sldId="465"/>
            <ac:spMk id="13" creationId="{B63B3153-E05F-4FB1-9441-3D4467ECF336}"/>
          </ac:spMkLst>
        </pc:spChg>
        <pc:graphicFrameChg chg="add mod">
          <ac:chgData name="Raj, Razaq" userId="0ebd299a-6bdf-40d0-b211-3a0092e17bb2" providerId="ADAL" clId="{B66E593C-C9EF-429A-981E-363250D85E0C}" dt="2021-06-24T14:04:58.169" v="265" actId="1076"/>
          <ac:graphicFrameMkLst>
            <pc:docMk/>
            <pc:sldMk cId="1257576152" sldId="465"/>
            <ac:graphicFrameMk id="9" creationId="{A32E62C2-72A5-4D3F-8F1A-6CA7E60915DD}"/>
          </ac:graphicFrameMkLst>
        </pc:graphicFrameChg>
      </pc:sldChg>
      <pc:sldChg chg="addSp delSp modSp new mod modTransition">
        <pc:chgData name="Raj, Razaq" userId="0ebd299a-6bdf-40d0-b211-3a0092e17bb2" providerId="ADAL" clId="{B66E593C-C9EF-429A-981E-363250D85E0C}" dt="2021-06-24T14:08:48.499" v="305" actId="113"/>
        <pc:sldMkLst>
          <pc:docMk/>
          <pc:sldMk cId="3586221927" sldId="466"/>
        </pc:sldMkLst>
        <pc:spChg chg="del">
          <ac:chgData name="Raj, Razaq" userId="0ebd299a-6bdf-40d0-b211-3a0092e17bb2" providerId="ADAL" clId="{B66E593C-C9EF-429A-981E-363250D85E0C}" dt="2021-06-24T14:07:10.886" v="286"/>
          <ac:spMkLst>
            <pc:docMk/>
            <pc:sldMk cId="3586221927" sldId="466"/>
            <ac:spMk id="2" creationId="{DF9AF732-7641-4032-BC16-644FC9C47E69}"/>
          </ac:spMkLst>
        </pc:spChg>
        <pc:spChg chg="del">
          <ac:chgData name="Raj, Razaq" userId="0ebd299a-6bdf-40d0-b211-3a0092e17bb2" providerId="ADAL" clId="{B66E593C-C9EF-429A-981E-363250D85E0C}" dt="2021-06-24T14:07:10.886" v="286"/>
          <ac:spMkLst>
            <pc:docMk/>
            <pc:sldMk cId="3586221927" sldId="466"/>
            <ac:spMk id="3" creationId="{C74F408B-6DF5-4729-83F0-1741C49751F1}"/>
          </ac:spMkLst>
        </pc:spChg>
        <pc:spChg chg="del">
          <ac:chgData name="Raj, Razaq" userId="0ebd299a-6bdf-40d0-b211-3a0092e17bb2" providerId="ADAL" clId="{B66E593C-C9EF-429A-981E-363250D85E0C}" dt="2021-06-24T14:07:10.886" v="286"/>
          <ac:spMkLst>
            <pc:docMk/>
            <pc:sldMk cId="3586221927" sldId="466"/>
            <ac:spMk id="4" creationId="{EB14B853-5FBD-4B84-887E-55EE5601644A}"/>
          </ac:spMkLst>
        </pc:spChg>
        <pc:spChg chg="add mod">
          <ac:chgData name="Raj, Razaq" userId="0ebd299a-6bdf-40d0-b211-3a0092e17bb2" providerId="ADAL" clId="{B66E593C-C9EF-429A-981E-363250D85E0C}" dt="2021-06-24T14:08:35.049" v="300"/>
          <ac:spMkLst>
            <pc:docMk/>
            <pc:sldMk cId="3586221927" sldId="466"/>
            <ac:spMk id="5" creationId="{B5C5D394-9F9D-45EB-B7F9-D06E4E4A9BC9}"/>
          </ac:spMkLst>
        </pc:spChg>
        <pc:spChg chg="add mod">
          <ac:chgData name="Raj, Razaq" userId="0ebd299a-6bdf-40d0-b211-3a0092e17bb2" providerId="ADAL" clId="{B66E593C-C9EF-429A-981E-363250D85E0C}" dt="2021-06-24T14:08:48.499" v="305" actId="113"/>
          <ac:spMkLst>
            <pc:docMk/>
            <pc:sldMk cId="3586221927" sldId="466"/>
            <ac:spMk id="6" creationId="{0085082D-ECD5-481A-A653-01BB18C67EF1}"/>
          </ac:spMkLst>
        </pc:spChg>
        <pc:spChg chg="add del mod">
          <ac:chgData name="Raj, Razaq" userId="0ebd299a-6bdf-40d0-b211-3a0092e17bb2" providerId="ADAL" clId="{B66E593C-C9EF-429A-981E-363250D85E0C}" dt="2021-06-24T14:08:35.049" v="300"/>
          <ac:spMkLst>
            <pc:docMk/>
            <pc:sldMk cId="3586221927" sldId="466"/>
            <ac:spMk id="7" creationId="{2DCF4454-B638-434E-8829-5389995CD5E8}"/>
          </ac:spMkLst>
        </pc:spChg>
        <pc:spChg chg="add del mod">
          <ac:chgData name="Raj, Razaq" userId="0ebd299a-6bdf-40d0-b211-3a0092e17bb2" providerId="ADAL" clId="{B66E593C-C9EF-429A-981E-363250D85E0C}" dt="2021-06-24T14:08:35.049" v="300"/>
          <ac:spMkLst>
            <pc:docMk/>
            <pc:sldMk cId="3586221927" sldId="466"/>
            <ac:spMk id="8" creationId="{C4D56E3B-6F56-4A94-837F-ED8CAAF24B84}"/>
          </ac:spMkLst>
        </pc:spChg>
        <pc:spChg chg="add del mod">
          <ac:chgData name="Raj, Razaq" userId="0ebd299a-6bdf-40d0-b211-3a0092e17bb2" providerId="ADAL" clId="{B66E593C-C9EF-429A-981E-363250D85E0C}" dt="2021-06-24T14:08:35.049" v="300"/>
          <ac:spMkLst>
            <pc:docMk/>
            <pc:sldMk cId="3586221927" sldId="466"/>
            <ac:spMk id="9" creationId="{1480AAAD-06B6-4E0A-97DA-9D5EF53535BE}"/>
          </ac:spMkLst>
        </pc:spChg>
      </pc:sldChg>
      <pc:sldChg chg="new del">
        <pc:chgData name="Raj, Razaq" userId="0ebd299a-6bdf-40d0-b211-3a0092e17bb2" providerId="ADAL" clId="{B66E593C-C9EF-429A-981E-363250D85E0C}" dt="2021-06-24T14:16:41.452" v="319" actId="47"/>
        <pc:sldMkLst>
          <pc:docMk/>
          <pc:sldMk cId="3232015507" sldId="467"/>
        </pc:sldMkLst>
      </pc:sldChg>
      <pc:sldChg chg="modSp new mod">
        <pc:chgData name="Raj, Razaq" userId="0ebd299a-6bdf-40d0-b211-3a0092e17bb2" providerId="ADAL" clId="{B66E593C-C9EF-429A-981E-363250D85E0C}" dt="2021-06-24T14:16:34.198" v="318" actId="12"/>
        <pc:sldMkLst>
          <pc:docMk/>
          <pc:sldMk cId="4264987812" sldId="468"/>
        </pc:sldMkLst>
        <pc:spChg chg="mod">
          <ac:chgData name="Raj, Razaq" userId="0ebd299a-6bdf-40d0-b211-3a0092e17bb2" providerId="ADAL" clId="{B66E593C-C9EF-429A-981E-363250D85E0C}" dt="2021-06-24T14:16:34.198" v="318" actId="12"/>
          <ac:spMkLst>
            <pc:docMk/>
            <pc:sldMk cId="4264987812" sldId="468"/>
            <ac:spMk id="2" creationId="{AD9B21AF-20BF-4D9F-93FB-CB2AE393C741}"/>
          </ac:spMkLst>
        </pc:spChg>
      </pc:sldChg>
      <pc:sldChg chg="addSp delSp modSp new mod modTransition modClrScheme chgLayout">
        <pc:chgData name="Raj, Razaq" userId="0ebd299a-6bdf-40d0-b211-3a0092e17bb2" providerId="ADAL" clId="{B66E593C-C9EF-429A-981E-363250D85E0C}" dt="2021-07-07T10:50:57.722" v="772" actId="122"/>
        <pc:sldMkLst>
          <pc:docMk/>
          <pc:sldMk cId="1370798043" sldId="469"/>
        </pc:sldMkLst>
        <pc:spChg chg="mod">
          <ac:chgData name="Raj, Razaq" userId="0ebd299a-6bdf-40d0-b211-3a0092e17bb2" providerId="ADAL" clId="{B66E593C-C9EF-429A-981E-363250D85E0C}" dt="2021-07-07T10:50:57.722" v="772" actId="122"/>
          <ac:spMkLst>
            <pc:docMk/>
            <pc:sldMk cId="1370798043" sldId="469"/>
            <ac:spMk id="2" creationId="{B1483F2F-4C6A-45CC-A205-979682AD8039}"/>
          </ac:spMkLst>
        </pc:spChg>
        <pc:spChg chg="add del mod">
          <ac:chgData name="Raj, Razaq" userId="0ebd299a-6bdf-40d0-b211-3a0092e17bb2" providerId="ADAL" clId="{B66E593C-C9EF-429A-981E-363250D85E0C}" dt="2021-07-07T10:34:29.476" v="681" actId="26606"/>
          <ac:spMkLst>
            <pc:docMk/>
            <pc:sldMk cId="1370798043" sldId="469"/>
            <ac:spMk id="3" creationId="{2D830187-AC70-4EFA-B6C5-FF1DD05B3564}"/>
          </ac:spMkLst>
        </pc:spChg>
        <pc:spChg chg="add del mod">
          <ac:chgData name="Raj, Razaq" userId="0ebd299a-6bdf-40d0-b211-3a0092e17bb2" providerId="ADAL" clId="{B66E593C-C9EF-429A-981E-363250D85E0C}" dt="2021-07-07T10:34:24.849" v="676" actId="26606"/>
          <ac:spMkLst>
            <pc:docMk/>
            <pc:sldMk cId="1370798043" sldId="469"/>
            <ac:spMk id="8" creationId="{994C176A-62CC-4C8A-85E8-6922E415711B}"/>
          </ac:spMkLst>
        </pc:spChg>
        <pc:spChg chg="add del mod">
          <ac:chgData name="Raj, Razaq" userId="0ebd299a-6bdf-40d0-b211-3a0092e17bb2" providerId="ADAL" clId="{B66E593C-C9EF-429A-981E-363250D85E0C}" dt="2021-07-07T10:34:15.384" v="670" actId="26606"/>
          <ac:spMkLst>
            <pc:docMk/>
            <pc:sldMk cId="1370798043" sldId="469"/>
            <ac:spMk id="9" creationId="{DB37C0CC-B4C3-4755-896D-15E8FC8657A5}"/>
          </ac:spMkLst>
        </pc:spChg>
        <pc:spChg chg="add del mod">
          <ac:chgData name="Raj, Razaq" userId="0ebd299a-6bdf-40d0-b211-3a0092e17bb2" providerId="ADAL" clId="{B66E593C-C9EF-429A-981E-363250D85E0C}" dt="2021-07-07T10:34:24.849" v="676" actId="26606"/>
          <ac:spMkLst>
            <pc:docMk/>
            <pc:sldMk cId="1370798043" sldId="469"/>
            <ac:spMk id="10" creationId="{0A67AF64-0F0D-4872-8BE6-E74045C5DC7B}"/>
          </ac:spMkLst>
        </pc:spChg>
        <pc:spChg chg="add del mod">
          <ac:chgData name="Raj, Razaq" userId="0ebd299a-6bdf-40d0-b211-3a0092e17bb2" providerId="ADAL" clId="{B66E593C-C9EF-429A-981E-363250D85E0C}" dt="2021-07-07T10:34:24.849" v="676" actId="26606"/>
          <ac:spMkLst>
            <pc:docMk/>
            <pc:sldMk cId="1370798043" sldId="469"/>
            <ac:spMk id="12" creationId="{0D6A9184-C278-4F9A-B59F-84DDA42D524F}"/>
          </ac:spMkLst>
        </pc:spChg>
        <pc:spChg chg="add del mod">
          <ac:chgData name="Raj, Razaq" userId="0ebd299a-6bdf-40d0-b211-3a0092e17bb2" providerId="ADAL" clId="{B66E593C-C9EF-429A-981E-363250D85E0C}" dt="2021-07-07T10:34:22.289" v="674" actId="26606"/>
          <ac:spMkLst>
            <pc:docMk/>
            <pc:sldMk cId="1370798043" sldId="469"/>
            <ac:spMk id="13" creationId="{A1C08E81-CE0D-4AE6-AEDA-BF59F3674BF5}"/>
          </ac:spMkLst>
        </pc:spChg>
        <pc:spChg chg="add del mod">
          <ac:chgData name="Raj, Razaq" userId="0ebd299a-6bdf-40d0-b211-3a0092e17bb2" providerId="ADAL" clId="{B66E593C-C9EF-429A-981E-363250D85E0C}" dt="2021-07-07T10:34:22.289" v="674" actId="26606"/>
          <ac:spMkLst>
            <pc:docMk/>
            <pc:sldMk cId="1370798043" sldId="469"/>
            <ac:spMk id="14" creationId="{D53FD3B6-4C89-41C0-9F6E-91860CACFB53}"/>
          </ac:spMkLst>
        </pc:spChg>
        <pc:spChg chg="add del mod">
          <ac:chgData name="Raj, Razaq" userId="0ebd299a-6bdf-40d0-b211-3a0092e17bb2" providerId="ADAL" clId="{B66E593C-C9EF-429A-981E-363250D85E0C}" dt="2021-07-07T10:34:22.289" v="674" actId="26606"/>
          <ac:spMkLst>
            <pc:docMk/>
            <pc:sldMk cId="1370798043" sldId="469"/>
            <ac:spMk id="15" creationId="{EA8A34A7-1FD6-4D19-B057-100823D26030}"/>
          </ac:spMkLst>
        </pc:spChg>
        <pc:spChg chg="add del mod">
          <ac:chgData name="Raj, Razaq" userId="0ebd299a-6bdf-40d0-b211-3a0092e17bb2" providerId="ADAL" clId="{B66E593C-C9EF-429A-981E-363250D85E0C}" dt="2021-07-07T10:34:24.849" v="676" actId="26606"/>
          <ac:spMkLst>
            <pc:docMk/>
            <pc:sldMk cId="1370798043" sldId="469"/>
            <ac:spMk id="18" creationId="{2D830187-AC70-4EFA-B6C5-FF1DD05B3564}"/>
          </ac:spMkLst>
        </pc:spChg>
        <pc:spChg chg="add del mod">
          <ac:chgData name="Raj, Razaq" userId="0ebd299a-6bdf-40d0-b211-3a0092e17bb2" providerId="ADAL" clId="{B66E593C-C9EF-429A-981E-363250D85E0C}" dt="2021-07-07T10:34:28.176" v="678" actId="26606"/>
          <ac:spMkLst>
            <pc:docMk/>
            <pc:sldMk cId="1370798043" sldId="469"/>
            <ac:spMk id="20" creationId="{2D830187-AC70-4EFA-B6C5-FF1DD05B3564}"/>
          </ac:spMkLst>
        </pc:spChg>
        <pc:spChg chg="add del mod">
          <ac:chgData name="Raj, Razaq" userId="0ebd299a-6bdf-40d0-b211-3a0092e17bb2" providerId="ADAL" clId="{B66E593C-C9EF-429A-981E-363250D85E0C}" dt="2021-07-07T10:34:28.176" v="678" actId="26606"/>
          <ac:spMkLst>
            <pc:docMk/>
            <pc:sldMk cId="1370798043" sldId="469"/>
            <ac:spMk id="21" creationId="{DD15A6D9-2B98-4240-9C0C-E60A6DD37C15}"/>
          </ac:spMkLst>
        </pc:spChg>
        <pc:spChg chg="add del mod">
          <ac:chgData name="Raj, Razaq" userId="0ebd299a-6bdf-40d0-b211-3a0092e17bb2" providerId="ADAL" clId="{B66E593C-C9EF-429A-981E-363250D85E0C}" dt="2021-07-07T10:34:29.426" v="680" actId="26606"/>
          <ac:spMkLst>
            <pc:docMk/>
            <pc:sldMk cId="1370798043" sldId="469"/>
            <ac:spMk id="23" creationId="{DB37C0CC-B4C3-4755-896D-15E8FC8657A5}"/>
          </ac:spMkLst>
        </pc:spChg>
        <pc:graphicFrameChg chg="add del">
          <ac:chgData name="Raj, Razaq" userId="0ebd299a-6bdf-40d0-b211-3a0092e17bb2" providerId="ADAL" clId="{B66E593C-C9EF-429A-981E-363250D85E0C}" dt="2021-07-07T10:34:11.826" v="668" actId="26606"/>
          <ac:graphicFrameMkLst>
            <pc:docMk/>
            <pc:sldMk cId="1370798043" sldId="469"/>
            <ac:graphicFrameMk id="5" creationId="{E5F0DF6D-5FFA-440E-A366-5B8F122C6E1C}"/>
          </ac:graphicFrameMkLst>
        </pc:graphicFrameChg>
        <pc:graphicFrameChg chg="add del mod">
          <ac:chgData name="Raj, Razaq" userId="0ebd299a-6bdf-40d0-b211-3a0092e17bb2" providerId="ADAL" clId="{B66E593C-C9EF-429A-981E-363250D85E0C}" dt="2021-07-07T10:34:15.384" v="670" actId="26606"/>
          <ac:graphicFrameMkLst>
            <pc:docMk/>
            <pc:sldMk cId="1370798043" sldId="469"/>
            <ac:graphicFrameMk id="7" creationId="{64F6BEA3-5179-4DAF-8FBC-031416BBA7EC}"/>
          </ac:graphicFrameMkLst>
        </pc:graphicFrameChg>
        <pc:graphicFrameChg chg="add del mod">
          <ac:chgData name="Raj, Razaq" userId="0ebd299a-6bdf-40d0-b211-3a0092e17bb2" providerId="ADAL" clId="{B66E593C-C9EF-429A-981E-363250D85E0C}" dt="2021-07-07T10:34:20.754" v="672" actId="26606"/>
          <ac:graphicFrameMkLst>
            <pc:docMk/>
            <pc:sldMk cId="1370798043" sldId="469"/>
            <ac:graphicFrameMk id="11" creationId="{9E558ACE-53E1-478F-BC2C-CA1CFA28B068}"/>
          </ac:graphicFrameMkLst>
        </pc:graphicFrameChg>
        <pc:graphicFrameChg chg="add del mod">
          <ac:chgData name="Raj, Razaq" userId="0ebd299a-6bdf-40d0-b211-3a0092e17bb2" providerId="ADAL" clId="{B66E593C-C9EF-429A-981E-363250D85E0C}" dt="2021-07-07T10:34:22.289" v="674" actId="26606"/>
          <ac:graphicFrameMkLst>
            <pc:docMk/>
            <pc:sldMk cId="1370798043" sldId="469"/>
            <ac:graphicFrameMk id="16" creationId="{A1126C1C-52D4-47B9-8336-68BE1F7CFFF7}"/>
          </ac:graphicFrameMkLst>
        </pc:graphicFrameChg>
        <pc:graphicFrameChg chg="add del mod">
          <ac:chgData name="Raj, Razaq" userId="0ebd299a-6bdf-40d0-b211-3a0092e17bb2" providerId="ADAL" clId="{B66E593C-C9EF-429A-981E-363250D85E0C}" dt="2021-07-07T10:34:29.426" v="680" actId="26606"/>
          <ac:graphicFrameMkLst>
            <pc:docMk/>
            <pc:sldMk cId="1370798043" sldId="469"/>
            <ac:graphicFrameMk id="24" creationId="{64F6BEA3-5179-4DAF-8FBC-031416BBA7EC}"/>
          </ac:graphicFrameMkLst>
        </pc:graphicFrameChg>
        <pc:graphicFrameChg chg="add">
          <ac:chgData name="Raj, Razaq" userId="0ebd299a-6bdf-40d0-b211-3a0092e17bb2" providerId="ADAL" clId="{B66E593C-C9EF-429A-981E-363250D85E0C}" dt="2021-07-07T10:34:29.476" v="681" actId="26606"/>
          <ac:graphicFrameMkLst>
            <pc:docMk/>
            <pc:sldMk cId="1370798043" sldId="469"/>
            <ac:graphicFrameMk id="26" creationId="{E5F0DF6D-5FFA-440E-A366-5B8F122C6E1C}"/>
          </ac:graphicFrameMkLst>
        </pc:graphicFrameChg>
      </pc:sldChg>
      <pc:sldChg chg="new del">
        <pc:chgData name="Raj, Razaq" userId="0ebd299a-6bdf-40d0-b211-3a0092e17bb2" providerId="ADAL" clId="{B66E593C-C9EF-429A-981E-363250D85E0C}" dt="2021-06-24T14:16:49.147" v="322" actId="47"/>
        <pc:sldMkLst>
          <pc:docMk/>
          <pc:sldMk cId="3714247781" sldId="469"/>
        </pc:sldMkLst>
      </pc:sldChg>
      <pc:sldChg chg="addSp delSp modSp new del mod">
        <pc:chgData name="Raj, Razaq" userId="0ebd299a-6bdf-40d0-b211-3a0092e17bb2" providerId="ADAL" clId="{B66E593C-C9EF-429A-981E-363250D85E0C}" dt="2021-06-24T14:22:36.147" v="383" actId="47"/>
        <pc:sldMkLst>
          <pc:docMk/>
          <pc:sldMk cId="3947049574" sldId="469"/>
        </pc:sldMkLst>
        <pc:spChg chg="mod">
          <ac:chgData name="Raj, Razaq" userId="0ebd299a-6bdf-40d0-b211-3a0092e17bb2" providerId="ADAL" clId="{B66E593C-C9EF-429A-981E-363250D85E0C}" dt="2021-06-24T14:18:39.382" v="334"/>
          <ac:spMkLst>
            <pc:docMk/>
            <pc:sldMk cId="3947049574" sldId="469"/>
            <ac:spMk id="2" creationId="{91D33EEB-899E-4475-973D-5ECEE917436B}"/>
          </ac:spMkLst>
        </pc:spChg>
        <pc:spChg chg="del">
          <ac:chgData name="Raj, Razaq" userId="0ebd299a-6bdf-40d0-b211-3a0092e17bb2" providerId="ADAL" clId="{B66E593C-C9EF-429A-981E-363250D85E0C}" dt="2021-06-24T14:18:39.382" v="334"/>
          <ac:spMkLst>
            <pc:docMk/>
            <pc:sldMk cId="3947049574" sldId="469"/>
            <ac:spMk id="3" creationId="{19315F98-07B4-434A-BEBD-C955A80F5A24}"/>
          </ac:spMkLst>
        </pc:spChg>
        <pc:spChg chg="mod">
          <ac:chgData name="Raj, Razaq" userId="0ebd299a-6bdf-40d0-b211-3a0092e17bb2" providerId="ADAL" clId="{B66E593C-C9EF-429A-981E-363250D85E0C}" dt="2021-06-24T14:20:18.459" v="354" actId="21"/>
          <ac:spMkLst>
            <pc:docMk/>
            <pc:sldMk cId="3947049574" sldId="469"/>
            <ac:spMk id="4" creationId="{67B7C6BC-26E1-435F-8E68-D11CA6636666}"/>
          </ac:spMkLst>
        </pc:spChg>
        <pc:spChg chg="del">
          <ac:chgData name="Raj, Razaq" userId="0ebd299a-6bdf-40d0-b211-3a0092e17bb2" providerId="ADAL" clId="{B66E593C-C9EF-429A-981E-363250D85E0C}" dt="2021-06-24T14:18:39.382" v="334"/>
          <ac:spMkLst>
            <pc:docMk/>
            <pc:sldMk cId="3947049574" sldId="469"/>
            <ac:spMk id="5" creationId="{6C766B01-60A6-4D19-AB65-A45D0AE154F9}"/>
          </ac:spMkLst>
        </pc:spChg>
        <pc:spChg chg="mod">
          <ac:chgData name="Raj, Razaq" userId="0ebd299a-6bdf-40d0-b211-3a0092e17bb2" providerId="ADAL" clId="{B66E593C-C9EF-429A-981E-363250D85E0C}" dt="2021-06-24T14:20:43.589" v="361" actId="21"/>
          <ac:spMkLst>
            <pc:docMk/>
            <pc:sldMk cId="3947049574" sldId="469"/>
            <ac:spMk id="6" creationId="{3DDB5B92-169A-4AA7-9761-1E567C88A0BE}"/>
          </ac:spMkLst>
        </pc:spChg>
        <pc:spChg chg="add mod">
          <ac:chgData name="Raj, Razaq" userId="0ebd299a-6bdf-40d0-b211-3a0092e17bb2" providerId="ADAL" clId="{B66E593C-C9EF-429A-981E-363250D85E0C}" dt="2021-06-24T14:18:39.382" v="334"/>
          <ac:spMkLst>
            <pc:docMk/>
            <pc:sldMk cId="3947049574" sldId="469"/>
            <ac:spMk id="7" creationId="{C6FA9DB0-42C0-495C-9E31-02F0D2DC6781}"/>
          </ac:spMkLst>
        </pc:spChg>
        <pc:spChg chg="add mod">
          <ac:chgData name="Raj, Razaq" userId="0ebd299a-6bdf-40d0-b211-3a0092e17bb2" providerId="ADAL" clId="{B66E593C-C9EF-429A-981E-363250D85E0C}" dt="2021-06-24T14:19:54.278" v="350" actId="403"/>
          <ac:spMkLst>
            <pc:docMk/>
            <pc:sldMk cId="3947049574" sldId="469"/>
            <ac:spMk id="8" creationId="{ED423B69-E2E8-4020-9040-B2857339B983}"/>
          </ac:spMkLst>
        </pc:spChg>
      </pc:sldChg>
      <pc:sldChg chg="addSp delSp modSp new del mod modTransition modClrScheme chgLayout">
        <pc:chgData name="Raj, Razaq" userId="0ebd299a-6bdf-40d0-b211-3a0092e17bb2" providerId="ADAL" clId="{B66E593C-C9EF-429A-981E-363250D85E0C}" dt="2021-07-07T10:33:52.532" v="666" actId="680"/>
        <pc:sldMkLst>
          <pc:docMk/>
          <pc:sldMk cId="691291967" sldId="470"/>
        </pc:sldMkLst>
        <pc:spChg chg="mod ord">
          <ac:chgData name="Raj, Razaq" userId="0ebd299a-6bdf-40d0-b211-3a0092e17bb2" providerId="ADAL" clId="{B66E593C-C9EF-429A-981E-363250D85E0C}" dt="2021-07-07T10:33:51.301" v="665" actId="6549"/>
          <ac:spMkLst>
            <pc:docMk/>
            <pc:sldMk cId="691291967" sldId="470"/>
            <ac:spMk id="2" creationId="{F88B2EC3-94D9-41DA-9C0E-B255C712F767}"/>
          </ac:spMkLst>
        </pc:spChg>
        <pc:spChg chg="add del mod">
          <ac:chgData name="Raj, Razaq" userId="0ebd299a-6bdf-40d0-b211-3a0092e17bb2" providerId="ADAL" clId="{B66E593C-C9EF-429A-981E-363250D85E0C}" dt="2021-07-07T10:33:23.601" v="654" actId="26606"/>
          <ac:spMkLst>
            <pc:docMk/>
            <pc:sldMk cId="691291967" sldId="470"/>
            <ac:spMk id="8" creationId="{1E538A52-16D3-41C7-9C8C-E838AF6F835A}"/>
          </ac:spMkLst>
        </pc:spChg>
        <pc:spChg chg="add del mod">
          <ac:chgData name="Raj, Razaq" userId="0ebd299a-6bdf-40d0-b211-3a0092e17bb2" providerId="ADAL" clId="{B66E593C-C9EF-429A-981E-363250D85E0C}" dt="2021-07-07T10:33:23.601" v="654" actId="26606"/>
          <ac:spMkLst>
            <pc:docMk/>
            <pc:sldMk cId="691291967" sldId="470"/>
            <ac:spMk id="10" creationId="{340D1D08-F221-448D-A17E-EE069A1AB793}"/>
          </ac:spMkLst>
        </pc:spChg>
        <pc:spChg chg="add del mod">
          <ac:chgData name="Raj, Razaq" userId="0ebd299a-6bdf-40d0-b211-3a0092e17bb2" providerId="ADAL" clId="{B66E593C-C9EF-429A-981E-363250D85E0C}" dt="2021-07-07T10:33:23.601" v="654" actId="26606"/>
          <ac:spMkLst>
            <pc:docMk/>
            <pc:sldMk cId="691291967" sldId="470"/>
            <ac:spMk id="12" creationId="{1D3243AA-B916-46BE-BD03-80244A10640D}"/>
          </ac:spMkLst>
        </pc:spChg>
        <pc:spChg chg="add del mod">
          <ac:chgData name="Raj, Razaq" userId="0ebd299a-6bdf-40d0-b211-3a0092e17bb2" providerId="ADAL" clId="{B66E593C-C9EF-429A-981E-363250D85E0C}" dt="2021-07-07T10:33:24.439" v="656" actId="26606"/>
          <ac:spMkLst>
            <pc:docMk/>
            <pc:sldMk cId="691291967" sldId="470"/>
            <ac:spMk id="14" creationId="{A08F44B6-A806-4A43-A6B6-55F2C77652F3}"/>
          </ac:spMkLst>
        </pc:spChg>
        <pc:spChg chg="add del mod">
          <ac:chgData name="Raj, Razaq" userId="0ebd299a-6bdf-40d0-b211-3a0092e17bb2" providerId="ADAL" clId="{B66E593C-C9EF-429A-981E-363250D85E0C}" dt="2021-07-07T10:33:24.439" v="656" actId="26606"/>
          <ac:spMkLst>
            <pc:docMk/>
            <pc:sldMk cId="691291967" sldId="470"/>
            <ac:spMk id="15" creationId="{A87FD9A8-97AF-4B53-8836-4A07769F86BB}"/>
          </ac:spMkLst>
        </pc:spChg>
        <pc:spChg chg="add del mod">
          <ac:chgData name="Raj, Razaq" userId="0ebd299a-6bdf-40d0-b211-3a0092e17bb2" providerId="ADAL" clId="{B66E593C-C9EF-429A-981E-363250D85E0C}" dt="2021-07-07T10:33:24.439" v="656" actId="26606"/>
          <ac:spMkLst>
            <pc:docMk/>
            <pc:sldMk cId="691291967" sldId="470"/>
            <ac:spMk id="16" creationId="{BF154048-2C6C-46CF-B57F-E761C5EFD28A}"/>
          </ac:spMkLst>
        </pc:spChg>
        <pc:spChg chg="add del mod">
          <ac:chgData name="Raj, Razaq" userId="0ebd299a-6bdf-40d0-b211-3a0092e17bb2" providerId="ADAL" clId="{B66E593C-C9EF-429A-981E-363250D85E0C}" dt="2021-07-07T10:33:27.614" v="658" actId="26606"/>
          <ac:spMkLst>
            <pc:docMk/>
            <pc:sldMk cId="691291967" sldId="470"/>
            <ac:spMk id="18" creationId="{219FF731-E5D8-44C3-B76D-59142913B697}"/>
          </ac:spMkLst>
        </pc:spChg>
        <pc:picChg chg="add del mod">
          <ac:chgData name="Raj, Razaq" userId="0ebd299a-6bdf-40d0-b211-3a0092e17bb2" providerId="ADAL" clId="{B66E593C-C9EF-429A-981E-363250D85E0C}" dt="2021-07-07T10:33:50.028" v="663"/>
          <ac:picMkLst>
            <pc:docMk/>
            <pc:sldMk cId="691291967" sldId="470"/>
            <ac:picMk id="3" creationId="{9BDF9B1F-0275-41C8-921A-0C53D76F6F7A}"/>
          </ac:picMkLst>
        </pc:picChg>
      </pc:sldChg>
      <pc:sldChg chg="addSp delSp modSp new mod modClrScheme chgLayout">
        <pc:chgData name="Raj, Razaq" userId="0ebd299a-6bdf-40d0-b211-3a0092e17bb2" providerId="ADAL" clId="{B66E593C-C9EF-429A-981E-363250D85E0C}" dt="2021-07-07T10:50:52.501" v="771" actId="122"/>
        <pc:sldMkLst>
          <pc:docMk/>
          <pc:sldMk cId="3608251453" sldId="470"/>
        </pc:sldMkLst>
        <pc:spChg chg="mod">
          <ac:chgData name="Raj, Razaq" userId="0ebd299a-6bdf-40d0-b211-3a0092e17bb2" providerId="ADAL" clId="{B66E593C-C9EF-429A-981E-363250D85E0C}" dt="2021-07-07T10:50:52.501" v="771" actId="122"/>
          <ac:spMkLst>
            <pc:docMk/>
            <pc:sldMk cId="3608251453" sldId="470"/>
            <ac:spMk id="2" creationId="{159C6E68-8BEC-4205-84C9-3D23A4DBEFB5}"/>
          </ac:spMkLst>
        </pc:spChg>
        <pc:spChg chg="del">
          <ac:chgData name="Raj, Razaq" userId="0ebd299a-6bdf-40d0-b211-3a0092e17bb2" providerId="ADAL" clId="{B66E593C-C9EF-429A-981E-363250D85E0C}" dt="2021-07-07T10:34:51.183" v="683"/>
          <ac:spMkLst>
            <pc:docMk/>
            <pc:sldMk cId="3608251453" sldId="470"/>
            <ac:spMk id="3" creationId="{1BB82062-9138-4603-BD96-764648F038BE}"/>
          </ac:spMkLst>
        </pc:spChg>
        <pc:spChg chg="add del">
          <ac:chgData name="Raj, Razaq" userId="0ebd299a-6bdf-40d0-b211-3a0092e17bb2" providerId="ADAL" clId="{B66E593C-C9EF-429A-981E-363250D85E0C}" dt="2021-07-07T10:35:02.822" v="684" actId="26606"/>
          <ac:spMkLst>
            <pc:docMk/>
            <pc:sldMk cId="3608251453" sldId="470"/>
            <ac:spMk id="5" creationId="{38AB7AE5-CF58-4DFD-A540-CD23A2ED2FD9}"/>
          </ac:spMkLst>
        </pc:spChg>
        <pc:spChg chg="add mod">
          <ac:chgData name="Raj, Razaq" userId="0ebd299a-6bdf-40d0-b211-3a0092e17bb2" providerId="ADAL" clId="{B66E593C-C9EF-429A-981E-363250D85E0C}" dt="2021-07-07T10:46:27.073" v="734" actId="404"/>
          <ac:spMkLst>
            <pc:docMk/>
            <pc:sldMk cId="3608251453" sldId="470"/>
            <ac:spMk id="6" creationId="{4A50357C-B78F-460C-80FE-CD646ED5E8AF}"/>
          </ac:spMkLst>
        </pc:spChg>
        <pc:graphicFrameChg chg="add mod modGraphic">
          <ac:chgData name="Raj, Razaq" userId="0ebd299a-6bdf-40d0-b211-3a0092e17bb2" providerId="ADAL" clId="{B66E593C-C9EF-429A-981E-363250D85E0C}" dt="2021-07-07T10:38:45.709" v="725" actId="404"/>
          <ac:graphicFrameMkLst>
            <pc:docMk/>
            <pc:sldMk cId="3608251453" sldId="470"/>
            <ac:graphicFrameMk id="4" creationId="{E99BB1C7-0D08-443D-A3FC-B4127C549ABE}"/>
          </ac:graphicFrameMkLst>
        </pc:graphicFrameChg>
      </pc:sldChg>
      <pc:sldChg chg="addSp delSp modSp new mod modTransition modClrScheme chgLayout">
        <pc:chgData name="Raj, Razaq" userId="0ebd299a-6bdf-40d0-b211-3a0092e17bb2" providerId="ADAL" clId="{B66E593C-C9EF-429A-981E-363250D85E0C}" dt="2021-07-07T10:51:10.531" v="773" actId="122"/>
        <pc:sldMkLst>
          <pc:docMk/>
          <pc:sldMk cId="3743800011" sldId="471"/>
        </pc:sldMkLst>
        <pc:spChg chg="mod">
          <ac:chgData name="Raj, Razaq" userId="0ebd299a-6bdf-40d0-b211-3a0092e17bb2" providerId="ADAL" clId="{B66E593C-C9EF-429A-981E-363250D85E0C}" dt="2021-07-07T10:51:10.531" v="773" actId="122"/>
          <ac:spMkLst>
            <pc:docMk/>
            <pc:sldMk cId="3743800011" sldId="471"/>
            <ac:spMk id="2" creationId="{FA05D7BC-B826-42E4-9E2A-3A0C0B544C90}"/>
          </ac:spMkLst>
        </pc:spChg>
        <pc:spChg chg="mod ord">
          <ac:chgData name="Raj, Razaq" userId="0ebd299a-6bdf-40d0-b211-3a0092e17bb2" providerId="ADAL" clId="{B66E593C-C9EF-429A-981E-363250D85E0C}" dt="2021-07-07T10:49:32.962" v="755"/>
          <ac:spMkLst>
            <pc:docMk/>
            <pc:sldMk cId="3743800011" sldId="471"/>
            <ac:spMk id="3" creationId="{A689706A-2DF6-43AB-9DED-C3532E1469F1}"/>
          </ac:spMkLst>
        </pc:spChg>
        <pc:spChg chg="add del mod">
          <ac:chgData name="Raj, Razaq" userId="0ebd299a-6bdf-40d0-b211-3a0092e17bb2" providerId="ADAL" clId="{B66E593C-C9EF-429A-981E-363250D85E0C}" dt="2021-07-07T10:48:43.424" v="750" actId="26606"/>
          <ac:spMkLst>
            <pc:docMk/>
            <pc:sldMk cId="3743800011" sldId="471"/>
            <ac:spMk id="8" creationId="{8D2B8DCB-A4BB-4E66-92F9-E32C7ACDD171}"/>
          </ac:spMkLst>
        </pc:spChg>
        <pc:spChg chg="add del mod">
          <ac:chgData name="Raj, Razaq" userId="0ebd299a-6bdf-40d0-b211-3a0092e17bb2" providerId="ADAL" clId="{B66E593C-C9EF-429A-981E-363250D85E0C}" dt="2021-07-07T10:48:43.424" v="750" actId="26606"/>
          <ac:spMkLst>
            <pc:docMk/>
            <pc:sldMk cId="3743800011" sldId="471"/>
            <ac:spMk id="10" creationId="{09B84250-9B40-40F5-BCB2-A71EEF77396C}"/>
          </ac:spMkLst>
        </pc:spChg>
        <pc:spChg chg="add del mod">
          <ac:chgData name="Raj, Razaq" userId="0ebd299a-6bdf-40d0-b211-3a0092e17bb2" providerId="ADAL" clId="{B66E593C-C9EF-429A-981E-363250D85E0C}" dt="2021-07-07T10:48:43.424" v="750" actId="26606"/>
          <ac:spMkLst>
            <pc:docMk/>
            <pc:sldMk cId="3743800011" sldId="471"/>
            <ac:spMk id="12" creationId="{D8E10E0F-33C8-48CA-8064-85F4C36066D2}"/>
          </ac:spMkLst>
        </pc:spChg>
      </pc:sldChg>
      <pc:sldChg chg="new ord">
        <pc:chgData name="Raj, Razaq" userId="0ebd299a-6bdf-40d0-b211-3a0092e17bb2" providerId="ADAL" clId="{B66E593C-C9EF-429A-981E-363250D85E0C}" dt="2021-07-07T10:52:10.089" v="776"/>
        <pc:sldMkLst>
          <pc:docMk/>
          <pc:sldMk cId="166790469" sldId="472"/>
        </pc:sldMkLst>
      </pc:sldChg>
    </pc:docChg>
  </pc:docChgLst>
  <pc:docChgLst>
    <pc:chgData name="Sally North" userId="52e2d7fe0a4c5456" providerId="LiveId" clId="{CA0EBE7B-D522-4591-A22F-C64939CB40D2}"/>
    <pc:docChg chg="custSel modSld modMainMaster">
      <pc:chgData name="Sally North" userId="52e2d7fe0a4c5456" providerId="LiveId" clId="{CA0EBE7B-D522-4591-A22F-C64939CB40D2}" dt="2022-03-16T14:25:52.068" v="11"/>
      <pc:docMkLst>
        <pc:docMk/>
      </pc:docMkLst>
      <pc:sldChg chg="addSp delSp modSp mod">
        <pc:chgData name="Sally North" userId="52e2d7fe0a4c5456" providerId="LiveId" clId="{CA0EBE7B-D522-4591-A22F-C64939CB40D2}" dt="2022-03-16T14:25:45.759" v="10" actId="20577"/>
        <pc:sldMkLst>
          <pc:docMk/>
          <pc:sldMk cId="3168038342" sldId="426"/>
        </pc:sldMkLst>
        <pc:spChg chg="mod">
          <ac:chgData name="Sally North" userId="52e2d7fe0a4c5456" providerId="LiveId" clId="{CA0EBE7B-D522-4591-A22F-C64939CB40D2}" dt="2022-03-16T14:25:45.759" v="10" actId="20577"/>
          <ac:spMkLst>
            <pc:docMk/>
            <pc:sldMk cId="3168038342" sldId="426"/>
            <ac:spMk id="8" creationId="{00000000-0000-0000-0000-000000000000}"/>
          </ac:spMkLst>
        </pc:spChg>
        <pc:picChg chg="add mod">
          <ac:chgData name="Sally North" userId="52e2d7fe0a4c5456" providerId="LiveId" clId="{CA0EBE7B-D522-4591-A22F-C64939CB40D2}" dt="2022-03-16T14:25:43.087" v="6" actId="1076"/>
          <ac:picMkLst>
            <pc:docMk/>
            <pc:sldMk cId="3168038342" sldId="426"/>
            <ac:picMk id="3" creationId="{621ED780-0E9B-4918-9B30-E210A066137D}"/>
          </ac:picMkLst>
        </pc:picChg>
        <pc:picChg chg="del">
          <ac:chgData name="Sally North" userId="52e2d7fe0a4c5456" providerId="LiveId" clId="{CA0EBE7B-D522-4591-A22F-C64939CB40D2}" dt="2022-03-16T14:25:25.887" v="0" actId="478"/>
          <ac:picMkLst>
            <pc:docMk/>
            <pc:sldMk cId="3168038342" sldId="426"/>
            <ac:picMk id="1026" creationId="{00000000-0000-0000-0000-000000000000}"/>
          </ac:picMkLst>
        </pc:picChg>
      </pc:sldChg>
      <pc:sldMasterChg chg="modSldLayout">
        <pc:chgData name="Sally North" userId="52e2d7fe0a4c5456" providerId="LiveId" clId="{CA0EBE7B-D522-4591-A22F-C64939CB40D2}" dt="2022-03-16T14:25:52.068" v="11"/>
        <pc:sldMasterMkLst>
          <pc:docMk/>
          <pc:sldMasterMk cId="862979560" sldId="2147483676"/>
        </pc:sldMasterMkLst>
        <pc:sldLayoutChg chg="addSp modSp">
          <pc:chgData name="Sally North" userId="52e2d7fe0a4c5456" providerId="LiveId" clId="{CA0EBE7B-D522-4591-A22F-C64939CB40D2}" dt="2022-03-16T14:25:52.068" v="11"/>
          <pc:sldLayoutMkLst>
            <pc:docMk/>
            <pc:sldMasterMk cId="862979560" sldId="2147483676"/>
            <pc:sldLayoutMk cId="1373367627" sldId="2147483678"/>
          </pc:sldLayoutMkLst>
          <pc:spChg chg="add mod">
            <ac:chgData name="Sally North" userId="52e2d7fe0a4c5456" providerId="LiveId" clId="{CA0EBE7B-D522-4591-A22F-C64939CB40D2}" dt="2022-03-16T14:25:52.068" v="11"/>
            <ac:spMkLst>
              <pc:docMk/>
              <pc:sldMasterMk cId="862979560" sldId="2147483676"/>
              <pc:sldLayoutMk cId="1373367627" sldId="2147483678"/>
              <ac:spMk id="4" creationId="{46CA49E4-2010-4ACB-BF93-53D7EE2A73EF}"/>
            </ac:spMkLst>
          </pc:spChg>
          <pc:picChg chg="add mod">
            <ac:chgData name="Sally North" userId="52e2d7fe0a4c5456" providerId="LiveId" clId="{CA0EBE7B-D522-4591-A22F-C64939CB40D2}" dt="2022-03-16T14:25:52.068" v="11"/>
            <ac:picMkLst>
              <pc:docMk/>
              <pc:sldMasterMk cId="862979560" sldId="2147483676"/>
              <pc:sldLayoutMk cId="1373367627" sldId="2147483678"/>
              <ac:picMk id="5" creationId="{EDF509DC-0DAA-42B2-B43D-1E571A09FB4E}"/>
            </ac:picMkLst>
          </pc:pic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B01191-D660-4339-85C5-D2E4BB75F318}"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DC4214B8-33C6-48BC-9B36-DC7DD3246AA3}">
      <dgm:prSet/>
      <dgm:spPr/>
      <dgm:t>
        <a:bodyPr/>
        <a:lstStyle/>
        <a:p>
          <a:r>
            <a:rPr lang="en-GB"/>
            <a:t>Co-creation get the community outside the event organisation involved in the creation of the event, especially at the idea stage. </a:t>
          </a:r>
          <a:endParaRPr lang="en-US"/>
        </a:p>
      </dgm:t>
    </dgm:pt>
    <dgm:pt modelId="{722D9776-BDDE-4163-82FF-6C155D7D55A8}" type="parTrans" cxnId="{60A20470-202D-498A-BA08-83B277D6A5CA}">
      <dgm:prSet/>
      <dgm:spPr/>
      <dgm:t>
        <a:bodyPr/>
        <a:lstStyle/>
        <a:p>
          <a:endParaRPr lang="en-US"/>
        </a:p>
      </dgm:t>
    </dgm:pt>
    <dgm:pt modelId="{AB8B59A1-C4F5-4F00-BC43-AF952AD6BF12}" type="sibTrans" cxnId="{60A20470-202D-498A-BA08-83B277D6A5CA}">
      <dgm:prSet/>
      <dgm:spPr/>
      <dgm:t>
        <a:bodyPr/>
        <a:lstStyle/>
        <a:p>
          <a:endParaRPr lang="en-US"/>
        </a:p>
      </dgm:t>
    </dgm:pt>
    <dgm:pt modelId="{FE7F009A-2D78-4D3B-B4B4-7D6412AFD7EF}">
      <dgm:prSet/>
      <dgm:spPr/>
      <dgm:t>
        <a:bodyPr/>
        <a:lstStyle/>
        <a:p>
          <a:r>
            <a:rPr lang="en-GB"/>
            <a:t>The participants may include customers, suppliers and the general population, are made aware that they would be contributing towards the event idea and concept. </a:t>
          </a:r>
          <a:endParaRPr lang="en-US"/>
        </a:p>
      </dgm:t>
    </dgm:pt>
    <dgm:pt modelId="{897E5092-E6E7-4792-BF57-36BE6CCE822D}" type="parTrans" cxnId="{CC577D94-0707-4ECB-A726-46F980C1FB0D}">
      <dgm:prSet/>
      <dgm:spPr/>
      <dgm:t>
        <a:bodyPr/>
        <a:lstStyle/>
        <a:p>
          <a:endParaRPr lang="en-US"/>
        </a:p>
      </dgm:t>
    </dgm:pt>
    <dgm:pt modelId="{1C94882E-E440-4E5C-BB7F-A8323CEA9D28}" type="sibTrans" cxnId="{CC577D94-0707-4ECB-A726-46F980C1FB0D}">
      <dgm:prSet/>
      <dgm:spPr/>
      <dgm:t>
        <a:bodyPr/>
        <a:lstStyle/>
        <a:p>
          <a:endParaRPr lang="en-US"/>
        </a:p>
      </dgm:t>
    </dgm:pt>
    <dgm:pt modelId="{C1065042-0B1A-4487-BB40-2B99F819EC4E}">
      <dgm:prSet/>
      <dgm:spPr/>
      <dgm:t>
        <a:bodyPr/>
        <a:lstStyle/>
        <a:p>
          <a:r>
            <a:rPr lang="en-GB"/>
            <a:t>People are invited to contribute, evaluate and refine ideas and concepts concerning the event. </a:t>
          </a:r>
          <a:endParaRPr lang="en-US"/>
        </a:p>
      </dgm:t>
    </dgm:pt>
    <dgm:pt modelId="{D59D3C6B-6FDD-403B-923C-F2D6471B8EDC}" type="parTrans" cxnId="{785B9B66-9111-4EC7-BE62-EE1A82F1615B}">
      <dgm:prSet/>
      <dgm:spPr/>
      <dgm:t>
        <a:bodyPr/>
        <a:lstStyle/>
        <a:p>
          <a:endParaRPr lang="en-US"/>
        </a:p>
      </dgm:t>
    </dgm:pt>
    <dgm:pt modelId="{6B832079-DBB8-425D-A4A2-297613A11C25}" type="sibTrans" cxnId="{785B9B66-9111-4EC7-BE62-EE1A82F1615B}">
      <dgm:prSet/>
      <dgm:spPr/>
      <dgm:t>
        <a:bodyPr/>
        <a:lstStyle/>
        <a:p>
          <a:endParaRPr lang="en-US"/>
        </a:p>
      </dgm:t>
    </dgm:pt>
    <dgm:pt modelId="{54710C89-EA52-4F17-9C91-F02CA4998DA8}">
      <dgm:prSet/>
      <dgm:spPr/>
      <dgm:t>
        <a:bodyPr/>
        <a:lstStyle/>
        <a:p>
          <a:r>
            <a:rPr lang="en-GB"/>
            <a:t>Value is jointly created by both the event organisation and the participants.</a:t>
          </a:r>
          <a:endParaRPr lang="en-US"/>
        </a:p>
      </dgm:t>
    </dgm:pt>
    <dgm:pt modelId="{B58C2ACA-B390-4176-94DB-0856AE350C6D}" type="parTrans" cxnId="{ACF10AE7-D2A3-4FC3-8B56-E3E67E00EE88}">
      <dgm:prSet/>
      <dgm:spPr/>
      <dgm:t>
        <a:bodyPr/>
        <a:lstStyle/>
        <a:p>
          <a:endParaRPr lang="en-US"/>
        </a:p>
      </dgm:t>
    </dgm:pt>
    <dgm:pt modelId="{B61DA44D-C7A1-4498-AD50-8D8145463430}" type="sibTrans" cxnId="{ACF10AE7-D2A3-4FC3-8B56-E3E67E00EE88}">
      <dgm:prSet/>
      <dgm:spPr/>
      <dgm:t>
        <a:bodyPr/>
        <a:lstStyle/>
        <a:p>
          <a:endParaRPr lang="en-US"/>
        </a:p>
      </dgm:t>
    </dgm:pt>
    <dgm:pt modelId="{66884582-F426-4832-B295-91A1A0492169}" type="pres">
      <dgm:prSet presAssocID="{D4B01191-D660-4339-85C5-D2E4BB75F318}" presName="root" presStyleCnt="0">
        <dgm:presLayoutVars>
          <dgm:dir/>
          <dgm:resizeHandles val="exact"/>
        </dgm:presLayoutVars>
      </dgm:prSet>
      <dgm:spPr/>
    </dgm:pt>
    <dgm:pt modelId="{5D834C48-E0F1-4EA3-9BCF-0E8C24BEAF49}" type="pres">
      <dgm:prSet presAssocID="{D4B01191-D660-4339-85C5-D2E4BB75F318}" presName="container" presStyleCnt="0">
        <dgm:presLayoutVars>
          <dgm:dir/>
          <dgm:resizeHandles val="exact"/>
        </dgm:presLayoutVars>
      </dgm:prSet>
      <dgm:spPr/>
    </dgm:pt>
    <dgm:pt modelId="{819CDB53-F4E7-40B5-93D9-787A22A3C332}" type="pres">
      <dgm:prSet presAssocID="{DC4214B8-33C6-48BC-9B36-DC7DD3246AA3}" presName="compNode" presStyleCnt="0"/>
      <dgm:spPr/>
    </dgm:pt>
    <dgm:pt modelId="{FA81AAAE-8AF5-4672-8CD0-42C8FE223703}" type="pres">
      <dgm:prSet presAssocID="{DC4214B8-33C6-48BC-9B36-DC7DD3246AA3}" presName="iconBgRect" presStyleLbl="bgShp" presStyleIdx="0" presStyleCnt="4"/>
      <dgm:spPr/>
    </dgm:pt>
    <dgm:pt modelId="{F5D34071-753E-4B97-9316-2FDE3EC40CC2}" type="pres">
      <dgm:prSet presAssocID="{DC4214B8-33C6-48BC-9B36-DC7DD3246A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FDC10587-0D6C-446C-8735-43D0A0315700}" type="pres">
      <dgm:prSet presAssocID="{DC4214B8-33C6-48BC-9B36-DC7DD3246AA3}" presName="spaceRect" presStyleCnt="0"/>
      <dgm:spPr/>
    </dgm:pt>
    <dgm:pt modelId="{0E242F38-1AD4-48DF-83A6-0AA880C97A65}" type="pres">
      <dgm:prSet presAssocID="{DC4214B8-33C6-48BC-9B36-DC7DD3246AA3}" presName="textRect" presStyleLbl="revTx" presStyleIdx="0" presStyleCnt="4">
        <dgm:presLayoutVars>
          <dgm:chMax val="1"/>
          <dgm:chPref val="1"/>
        </dgm:presLayoutVars>
      </dgm:prSet>
      <dgm:spPr/>
    </dgm:pt>
    <dgm:pt modelId="{A47C2076-B91E-4BCE-B28B-49C1B10970BD}" type="pres">
      <dgm:prSet presAssocID="{AB8B59A1-C4F5-4F00-BC43-AF952AD6BF12}" presName="sibTrans" presStyleLbl="sibTrans2D1" presStyleIdx="0" presStyleCnt="0"/>
      <dgm:spPr/>
    </dgm:pt>
    <dgm:pt modelId="{29F51893-D340-4320-8DD5-3B8B0F3FE586}" type="pres">
      <dgm:prSet presAssocID="{FE7F009A-2D78-4D3B-B4B4-7D6412AFD7EF}" presName="compNode" presStyleCnt="0"/>
      <dgm:spPr/>
    </dgm:pt>
    <dgm:pt modelId="{8F609E4C-7B91-4ED9-9E8E-34318C71C551}" type="pres">
      <dgm:prSet presAssocID="{FE7F009A-2D78-4D3B-B4B4-7D6412AFD7EF}" presName="iconBgRect" presStyleLbl="bgShp" presStyleIdx="1" presStyleCnt="4"/>
      <dgm:spPr/>
    </dgm:pt>
    <dgm:pt modelId="{CEC74A2C-BE13-4BD8-8E65-EA447176180B}" type="pres">
      <dgm:prSet presAssocID="{FE7F009A-2D78-4D3B-B4B4-7D6412AFD7E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CDDE09FC-95D8-4047-9E39-306B2518E90E}" type="pres">
      <dgm:prSet presAssocID="{FE7F009A-2D78-4D3B-B4B4-7D6412AFD7EF}" presName="spaceRect" presStyleCnt="0"/>
      <dgm:spPr/>
    </dgm:pt>
    <dgm:pt modelId="{EDC98563-DAFF-4522-B7BD-FC9C2A2CDAD0}" type="pres">
      <dgm:prSet presAssocID="{FE7F009A-2D78-4D3B-B4B4-7D6412AFD7EF}" presName="textRect" presStyleLbl="revTx" presStyleIdx="1" presStyleCnt="4">
        <dgm:presLayoutVars>
          <dgm:chMax val="1"/>
          <dgm:chPref val="1"/>
        </dgm:presLayoutVars>
      </dgm:prSet>
      <dgm:spPr/>
    </dgm:pt>
    <dgm:pt modelId="{C309ADCE-F17D-4200-80FF-414736789313}" type="pres">
      <dgm:prSet presAssocID="{1C94882E-E440-4E5C-BB7F-A8323CEA9D28}" presName="sibTrans" presStyleLbl="sibTrans2D1" presStyleIdx="0" presStyleCnt="0"/>
      <dgm:spPr/>
    </dgm:pt>
    <dgm:pt modelId="{276DD1B9-8BE9-491C-BE6C-44B7BAA9237D}" type="pres">
      <dgm:prSet presAssocID="{C1065042-0B1A-4487-BB40-2B99F819EC4E}" presName="compNode" presStyleCnt="0"/>
      <dgm:spPr/>
    </dgm:pt>
    <dgm:pt modelId="{6340F688-69F8-49AD-BF63-60E3B900EBDD}" type="pres">
      <dgm:prSet presAssocID="{C1065042-0B1A-4487-BB40-2B99F819EC4E}" presName="iconBgRect" presStyleLbl="bgShp" presStyleIdx="2" presStyleCnt="4"/>
      <dgm:spPr/>
    </dgm:pt>
    <dgm:pt modelId="{2F05E821-AF69-42A5-A413-05B59F45E4C4}" type="pres">
      <dgm:prSet presAssocID="{C1065042-0B1A-4487-BB40-2B99F819EC4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Brainstorm"/>
        </a:ext>
      </dgm:extLst>
    </dgm:pt>
    <dgm:pt modelId="{8AFD67FE-E25B-4BCE-94D6-F3B70D85F461}" type="pres">
      <dgm:prSet presAssocID="{C1065042-0B1A-4487-BB40-2B99F819EC4E}" presName="spaceRect" presStyleCnt="0"/>
      <dgm:spPr/>
    </dgm:pt>
    <dgm:pt modelId="{1E506BE2-2B01-47E6-9C51-F7387C2FDD83}" type="pres">
      <dgm:prSet presAssocID="{C1065042-0B1A-4487-BB40-2B99F819EC4E}" presName="textRect" presStyleLbl="revTx" presStyleIdx="2" presStyleCnt="4">
        <dgm:presLayoutVars>
          <dgm:chMax val="1"/>
          <dgm:chPref val="1"/>
        </dgm:presLayoutVars>
      </dgm:prSet>
      <dgm:spPr/>
    </dgm:pt>
    <dgm:pt modelId="{E2AB6717-3E8B-46D6-AC07-B619FF35AF1D}" type="pres">
      <dgm:prSet presAssocID="{6B832079-DBB8-425D-A4A2-297613A11C25}" presName="sibTrans" presStyleLbl="sibTrans2D1" presStyleIdx="0" presStyleCnt="0"/>
      <dgm:spPr/>
    </dgm:pt>
    <dgm:pt modelId="{429F800A-28E7-406B-89A9-F13BD19C1FDF}" type="pres">
      <dgm:prSet presAssocID="{54710C89-EA52-4F17-9C91-F02CA4998DA8}" presName="compNode" presStyleCnt="0"/>
      <dgm:spPr/>
    </dgm:pt>
    <dgm:pt modelId="{0F6731F2-A6B3-49C7-9564-D4EE0D1A4A46}" type="pres">
      <dgm:prSet presAssocID="{54710C89-EA52-4F17-9C91-F02CA4998DA8}" presName="iconBgRect" presStyleLbl="bgShp" presStyleIdx="3" presStyleCnt="4"/>
      <dgm:spPr/>
    </dgm:pt>
    <dgm:pt modelId="{544793A5-ECCE-4511-AB60-0D9117087537}" type="pres">
      <dgm:prSet presAssocID="{54710C89-EA52-4F17-9C91-F02CA4998DA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are With Person"/>
        </a:ext>
      </dgm:extLst>
    </dgm:pt>
    <dgm:pt modelId="{EDD7FBFA-899E-4B9F-B40D-989E4EE4ACF3}" type="pres">
      <dgm:prSet presAssocID="{54710C89-EA52-4F17-9C91-F02CA4998DA8}" presName="spaceRect" presStyleCnt="0"/>
      <dgm:spPr/>
    </dgm:pt>
    <dgm:pt modelId="{B6BA33BB-F64D-4664-B726-9C82416BF2C3}" type="pres">
      <dgm:prSet presAssocID="{54710C89-EA52-4F17-9C91-F02CA4998DA8}" presName="textRect" presStyleLbl="revTx" presStyleIdx="3" presStyleCnt="4">
        <dgm:presLayoutVars>
          <dgm:chMax val="1"/>
          <dgm:chPref val="1"/>
        </dgm:presLayoutVars>
      </dgm:prSet>
      <dgm:spPr/>
    </dgm:pt>
  </dgm:ptLst>
  <dgm:cxnLst>
    <dgm:cxn modelId="{40DFD205-16FE-4C64-A011-DDC73B5C78CF}" type="presOf" srcId="{C1065042-0B1A-4487-BB40-2B99F819EC4E}" destId="{1E506BE2-2B01-47E6-9C51-F7387C2FDD83}" srcOrd="0" destOrd="0" presId="urn:microsoft.com/office/officeart/2018/2/layout/IconCircleList"/>
    <dgm:cxn modelId="{7548F80C-86CD-48CA-BD16-4E028E6E3A1B}" type="presOf" srcId="{AB8B59A1-C4F5-4F00-BC43-AF952AD6BF12}" destId="{A47C2076-B91E-4BCE-B28B-49C1B10970BD}" srcOrd="0" destOrd="0" presId="urn:microsoft.com/office/officeart/2018/2/layout/IconCircleList"/>
    <dgm:cxn modelId="{BD0BFE61-42F1-4915-81E7-27EBB74C6482}" type="presOf" srcId="{6B832079-DBB8-425D-A4A2-297613A11C25}" destId="{E2AB6717-3E8B-46D6-AC07-B619FF35AF1D}" srcOrd="0" destOrd="0" presId="urn:microsoft.com/office/officeart/2018/2/layout/IconCircleList"/>
    <dgm:cxn modelId="{785B9B66-9111-4EC7-BE62-EE1A82F1615B}" srcId="{D4B01191-D660-4339-85C5-D2E4BB75F318}" destId="{C1065042-0B1A-4487-BB40-2B99F819EC4E}" srcOrd="2" destOrd="0" parTransId="{D59D3C6B-6FDD-403B-923C-F2D6471B8EDC}" sibTransId="{6B832079-DBB8-425D-A4A2-297613A11C25}"/>
    <dgm:cxn modelId="{60A20470-202D-498A-BA08-83B277D6A5CA}" srcId="{D4B01191-D660-4339-85C5-D2E4BB75F318}" destId="{DC4214B8-33C6-48BC-9B36-DC7DD3246AA3}" srcOrd="0" destOrd="0" parTransId="{722D9776-BDDE-4163-82FF-6C155D7D55A8}" sibTransId="{AB8B59A1-C4F5-4F00-BC43-AF952AD6BF12}"/>
    <dgm:cxn modelId="{8B863551-DCE4-4D28-BA83-7778063B6075}" type="presOf" srcId="{D4B01191-D660-4339-85C5-D2E4BB75F318}" destId="{66884582-F426-4832-B295-91A1A0492169}" srcOrd="0" destOrd="0" presId="urn:microsoft.com/office/officeart/2018/2/layout/IconCircleList"/>
    <dgm:cxn modelId="{766FD251-8A05-4435-BAB9-403DACC472AD}" type="presOf" srcId="{54710C89-EA52-4F17-9C91-F02CA4998DA8}" destId="{B6BA33BB-F64D-4664-B726-9C82416BF2C3}" srcOrd="0" destOrd="0" presId="urn:microsoft.com/office/officeart/2018/2/layout/IconCircleList"/>
    <dgm:cxn modelId="{CC577D94-0707-4ECB-A726-46F980C1FB0D}" srcId="{D4B01191-D660-4339-85C5-D2E4BB75F318}" destId="{FE7F009A-2D78-4D3B-B4B4-7D6412AFD7EF}" srcOrd="1" destOrd="0" parTransId="{897E5092-E6E7-4792-BF57-36BE6CCE822D}" sibTransId="{1C94882E-E440-4E5C-BB7F-A8323CEA9D28}"/>
    <dgm:cxn modelId="{F937FEAE-2F42-4920-9B97-BD80266212B3}" type="presOf" srcId="{FE7F009A-2D78-4D3B-B4B4-7D6412AFD7EF}" destId="{EDC98563-DAFF-4522-B7BD-FC9C2A2CDAD0}" srcOrd="0" destOrd="0" presId="urn:microsoft.com/office/officeart/2018/2/layout/IconCircleList"/>
    <dgm:cxn modelId="{B0BEF4C9-2D1F-4FEF-9599-7E4464189245}" type="presOf" srcId="{DC4214B8-33C6-48BC-9B36-DC7DD3246AA3}" destId="{0E242F38-1AD4-48DF-83A6-0AA880C97A65}" srcOrd="0" destOrd="0" presId="urn:microsoft.com/office/officeart/2018/2/layout/IconCircleList"/>
    <dgm:cxn modelId="{ACF10AE7-D2A3-4FC3-8B56-E3E67E00EE88}" srcId="{D4B01191-D660-4339-85C5-D2E4BB75F318}" destId="{54710C89-EA52-4F17-9C91-F02CA4998DA8}" srcOrd="3" destOrd="0" parTransId="{B58C2ACA-B390-4176-94DB-0856AE350C6D}" sibTransId="{B61DA44D-C7A1-4498-AD50-8D8145463430}"/>
    <dgm:cxn modelId="{855203F7-82DA-4772-BC75-61F80335E07E}" type="presOf" srcId="{1C94882E-E440-4E5C-BB7F-A8323CEA9D28}" destId="{C309ADCE-F17D-4200-80FF-414736789313}" srcOrd="0" destOrd="0" presId="urn:microsoft.com/office/officeart/2018/2/layout/IconCircleList"/>
    <dgm:cxn modelId="{EDEE7E83-F255-4634-8335-FF6D914C587E}" type="presParOf" srcId="{66884582-F426-4832-B295-91A1A0492169}" destId="{5D834C48-E0F1-4EA3-9BCF-0E8C24BEAF49}" srcOrd="0" destOrd="0" presId="urn:microsoft.com/office/officeart/2018/2/layout/IconCircleList"/>
    <dgm:cxn modelId="{C30BBC11-C28E-4B40-8AC1-132D00101CE0}" type="presParOf" srcId="{5D834C48-E0F1-4EA3-9BCF-0E8C24BEAF49}" destId="{819CDB53-F4E7-40B5-93D9-787A22A3C332}" srcOrd="0" destOrd="0" presId="urn:microsoft.com/office/officeart/2018/2/layout/IconCircleList"/>
    <dgm:cxn modelId="{B76136FA-49DB-4B63-B458-580561113114}" type="presParOf" srcId="{819CDB53-F4E7-40B5-93D9-787A22A3C332}" destId="{FA81AAAE-8AF5-4672-8CD0-42C8FE223703}" srcOrd="0" destOrd="0" presId="urn:microsoft.com/office/officeart/2018/2/layout/IconCircleList"/>
    <dgm:cxn modelId="{AF2FED5D-A421-409E-ADD9-662A09C4CD8D}" type="presParOf" srcId="{819CDB53-F4E7-40B5-93D9-787A22A3C332}" destId="{F5D34071-753E-4B97-9316-2FDE3EC40CC2}" srcOrd="1" destOrd="0" presId="urn:microsoft.com/office/officeart/2018/2/layout/IconCircleList"/>
    <dgm:cxn modelId="{E0257448-DFA4-4D43-9862-06CB0F8FD286}" type="presParOf" srcId="{819CDB53-F4E7-40B5-93D9-787A22A3C332}" destId="{FDC10587-0D6C-446C-8735-43D0A0315700}" srcOrd="2" destOrd="0" presId="urn:microsoft.com/office/officeart/2018/2/layout/IconCircleList"/>
    <dgm:cxn modelId="{43002005-AFB1-4BCE-880F-42A6095A80F1}" type="presParOf" srcId="{819CDB53-F4E7-40B5-93D9-787A22A3C332}" destId="{0E242F38-1AD4-48DF-83A6-0AA880C97A65}" srcOrd="3" destOrd="0" presId="urn:microsoft.com/office/officeart/2018/2/layout/IconCircleList"/>
    <dgm:cxn modelId="{D535DD0F-02C4-41D2-968F-A4051B1645F1}" type="presParOf" srcId="{5D834C48-E0F1-4EA3-9BCF-0E8C24BEAF49}" destId="{A47C2076-B91E-4BCE-B28B-49C1B10970BD}" srcOrd="1" destOrd="0" presId="urn:microsoft.com/office/officeart/2018/2/layout/IconCircleList"/>
    <dgm:cxn modelId="{4BECA5E5-3E2F-4EF5-9E64-DC80A8CA0D7B}" type="presParOf" srcId="{5D834C48-E0F1-4EA3-9BCF-0E8C24BEAF49}" destId="{29F51893-D340-4320-8DD5-3B8B0F3FE586}" srcOrd="2" destOrd="0" presId="urn:microsoft.com/office/officeart/2018/2/layout/IconCircleList"/>
    <dgm:cxn modelId="{2778A7C7-E133-4FD7-AEA6-35881E745DA4}" type="presParOf" srcId="{29F51893-D340-4320-8DD5-3B8B0F3FE586}" destId="{8F609E4C-7B91-4ED9-9E8E-34318C71C551}" srcOrd="0" destOrd="0" presId="urn:microsoft.com/office/officeart/2018/2/layout/IconCircleList"/>
    <dgm:cxn modelId="{C729952F-D8AB-49EE-A601-22932BA699B9}" type="presParOf" srcId="{29F51893-D340-4320-8DD5-3B8B0F3FE586}" destId="{CEC74A2C-BE13-4BD8-8E65-EA447176180B}" srcOrd="1" destOrd="0" presId="urn:microsoft.com/office/officeart/2018/2/layout/IconCircleList"/>
    <dgm:cxn modelId="{FD6AD83F-0514-41E7-B2AB-13BBCF7D2868}" type="presParOf" srcId="{29F51893-D340-4320-8DD5-3B8B0F3FE586}" destId="{CDDE09FC-95D8-4047-9E39-306B2518E90E}" srcOrd="2" destOrd="0" presId="urn:microsoft.com/office/officeart/2018/2/layout/IconCircleList"/>
    <dgm:cxn modelId="{AF87B4B3-8A40-45DB-B3F8-F27CD8B52162}" type="presParOf" srcId="{29F51893-D340-4320-8DD5-3B8B0F3FE586}" destId="{EDC98563-DAFF-4522-B7BD-FC9C2A2CDAD0}" srcOrd="3" destOrd="0" presId="urn:microsoft.com/office/officeart/2018/2/layout/IconCircleList"/>
    <dgm:cxn modelId="{31C8E528-E26C-4324-BBFF-FCF2740A84B4}" type="presParOf" srcId="{5D834C48-E0F1-4EA3-9BCF-0E8C24BEAF49}" destId="{C309ADCE-F17D-4200-80FF-414736789313}" srcOrd="3" destOrd="0" presId="urn:microsoft.com/office/officeart/2018/2/layout/IconCircleList"/>
    <dgm:cxn modelId="{CA0A2B23-26FA-4F67-AABD-71B934915E23}" type="presParOf" srcId="{5D834C48-E0F1-4EA3-9BCF-0E8C24BEAF49}" destId="{276DD1B9-8BE9-491C-BE6C-44B7BAA9237D}" srcOrd="4" destOrd="0" presId="urn:microsoft.com/office/officeart/2018/2/layout/IconCircleList"/>
    <dgm:cxn modelId="{E0BBD1BB-73D4-4458-A8E4-BD19E54ED1FB}" type="presParOf" srcId="{276DD1B9-8BE9-491C-BE6C-44B7BAA9237D}" destId="{6340F688-69F8-49AD-BF63-60E3B900EBDD}" srcOrd="0" destOrd="0" presId="urn:microsoft.com/office/officeart/2018/2/layout/IconCircleList"/>
    <dgm:cxn modelId="{FE4F05A4-1225-46DA-8F27-CDBB6278CB90}" type="presParOf" srcId="{276DD1B9-8BE9-491C-BE6C-44B7BAA9237D}" destId="{2F05E821-AF69-42A5-A413-05B59F45E4C4}" srcOrd="1" destOrd="0" presId="urn:microsoft.com/office/officeart/2018/2/layout/IconCircleList"/>
    <dgm:cxn modelId="{647D8B0F-72E9-4FC1-860C-74E1B1083BF9}" type="presParOf" srcId="{276DD1B9-8BE9-491C-BE6C-44B7BAA9237D}" destId="{8AFD67FE-E25B-4BCE-94D6-F3B70D85F461}" srcOrd="2" destOrd="0" presId="urn:microsoft.com/office/officeart/2018/2/layout/IconCircleList"/>
    <dgm:cxn modelId="{EDA88108-E7D3-4371-98CD-901401764F9A}" type="presParOf" srcId="{276DD1B9-8BE9-491C-BE6C-44B7BAA9237D}" destId="{1E506BE2-2B01-47E6-9C51-F7387C2FDD83}" srcOrd="3" destOrd="0" presId="urn:microsoft.com/office/officeart/2018/2/layout/IconCircleList"/>
    <dgm:cxn modelId="{57BA0EFE-870F-40F1-8868-046512245D21}" type="presParOf" srcId="{5D834C48-E0F1-4EA3-9BCF-0E8C24BEAF49}" destId="{E2AB6717-3E8B-46D6-AC07-B619FF35AF1D}" srcOrd="5" destOrd="0" presId="urn:microsoft.com/office/officeart/2018/2/layout/IconCircleList"/>
    <dgm:cxn modelId="{2FFE1B89-E391-4B8A-9140-030807E6AC4A}" type="presParOf" srcId="{5D834C48-E0F1-4EA3-9BCF-0E8C24BEAF49}" destId="{429F800A-28E7-406B-89A9-F13BD19C1FDF}" srcOrd="6" destOrd="0" presId="urn:microsoft.com/office/officeart/2018/2/layout/IconCircleList"/>
    <dgm:cxn modelId="{6A258645-4476-44C0-B6AF-D3364EA4AD1E}" type="presParOf" srcId="{429F800A-28E7-406B-89A9-F13BD19C1FDF}" destId="{0F6731F2-A6B3-49C7-9564-D4EE0D1A4A46}" srcOrd="0" destOrd="0" presId="urn:microsoft.com/office/officeart/2018/2/layout/IconCircleList"/>
    <dgm:cxn modelId="{716E614C-6A56-48CD-A243-79E4BB2FF229}" type="presParOf" srcId="{429F800A-28E7-406B-89A9-F13BD19C1FDF}" destId="{544793A5-ECCE-4511-AB60-0D9117087537}" srcOrd="1" destOrd="0" presId="urn:microsoft.com/office/officeart/2018/2/layout/IconCircleList"/>
    <dgm:cxn modelId="{44F8F6D0-F730-46AC-BDB6-48212B03DCE0}" type="presParOf" srcId="{429F800A-28E7-406B-89A9-F13BD19C1FDF}" destId="{EDD7FBFA-899E-4B9F-B40D-989E4EE4ACF3}" srcOrd="2" destOrd="0" presId="urn:microsoft.com/office/officeart/2018/2/layout/IconCircleList"/>
    <dgm:cxn modelId="{B8A84D46-D779-4F9E-8C64-01A408E665C3}" type="presParOf" srcId="{429F800A-28E7-406B-89A9-F13BD19C1FDF}" destId="{B6BA33BB-F64D-4664-B726-9C82416BF2C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8F9EA8-3BAF-41F4-9D00-2265BED0C0A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99790160-CA44-4B10-B89E-4F377EE9698B}">
      <dgm:prSet custT="1"/>
      <dgm:spPr/>
      <dgm:t>
        <a:bodyPr/>
        <a:lstStyle/>
        <a:p>
          <a:pPr algn="just"/>
          <a:r>
            <a:rPr lang="en-GB" sz="1600" dirty="0">
              <a:effectLst>
                <a:outerShdw blurRad="38100" dist="38100" dir="2700000" algn="tl">
                  <a:srgbClr val="000000">
                    <a:alpha val="43137"/>
                  </a:srgbClr>
                </a:outerShdw>
              </a:effectLst>
            </a:rPr>
            <a:t>Raj and Griffin (2018, p.19) further argues that event staff needs to be visible and accessible for attendees. </a:t>
          </a:r>
        </a:p>
        <a:p>
          <a:pPr algn="just"/>
          <a:r>
            <a:rPr lang="en-GB" sz="1600" dirty="0">
              <a:effectLst>
                <a:outerShdw blurRad="38100" dist="38100" dir="2700000" algn="tl">
                  <a:srgbClr val="000000">
                    <a:alpha val="43137"/>
                  </a:srgbClr>
                </a:outerShdw>
              </a:effectLst>
            </a:rPr>
            <a:t>“For example, for mass gathering the festival organisers needs to put up barriers to reduce the flow of people wanting to enter the religious site. The staff needs to assure the security and prevent people from crushing into fixed structures and barriers”.</a:t>
          </a:r>
        </a:p>
        <a:p>
          <a:pPr algn="l"/>
          <a:endParaRPr lang="en-US" sz="500" dirty="0"/>
        </a:p>
      </dgm:t>
    </dgm:pt>
    <dgm:pt modelId="{8BECABD4-1BFC-4B9A-98A8-506A1DCFC0C6}" type="parTrans" cxnId="{2329D88A-4846-414A-BFA0-1423BD141869}">
      <dgm:prSet/>
      <dgm:spPr/>
      <dgm:t>
        <a:bodyPr/>
        <a:lstStyle/>
        <a:p>
          <a:endParaRPr lang="en-US"/>
        </a:p>
      </dgm:t>
    </dgm:pt>
    <dgm:pt modelId="{9E7357CD-2BC5-4ABC-B8BB-223FEF0FD76A}" type="sibTrans" cxnId="{2329D88A-4846-414A-BFA0-1423BD141869}">
      <dgm:prSet/>
      <dgm:spPr/>
      <dgm:t>
        <a:bodyPr/>
        <a:lstStyle/>
        <a:p>
          <a:endParaRPr lang="en-US"/>
        </a:p>
      </dgm:t>
    </dgm:pt>
    <dgm:pt modelId="{297ED089-13C3-4C02-B5A6-6F33DA29A704}">
      <dgm:prSet custT="1"/>
      <dgm:spPr/>
      <dgm:t>
        <a:bodyPr/>
        <a:lstStyle/>
        <a:p>
          <a:pPr algn="just"/>
          <a:endParaRPr lang="en-GB" sz="1600" b="1" dirty="0"/>
        </a:p>
        <a:p>
          <a:pPr algn="just"/>
          <a:r>
            <a:rPr lang="en-GB" sz="1600" b="1" dirty="0">
              <a:effectLst>
                <a:outerShdw blurRad="38100" dist="38100" dir="2700000" algn="tl">
                  <a:srgbClr val="000000">
                    <a:alpha val="43137"/>
                  </a:srgbClr>
                </a:outerShdw>
              </a:effectLst>
            </a:rPr>
            <a:t>The event organiser should have event co-ordination team on site to make smooth running of event site and check that suppliers and contractors are using specific and tested sound and lighting. </a:t>
          </a:r>
        </a:p>
        <a:p>
          <a:pPr algn="l"/>
          <a:endParaRPr lang="en-GB" sz="1200" dirty="0"/>
        </a:p>
        <a:p>
          <a:pPr algn="l"/>
          <a:r>
            <a:rPr lang="en-GB" sz="1200" dirty="0"/>
            <a:t> </a:t>
          </a:r>
          <a:endParaRPr lang="en-US" sz="1200" dirty="0"/>
        </a:p>
      </dgm:t>
    </dgm:pt>
    <dgm:pt modelId="{E859BEEC-CE7E-4E96-9C0A-5BBF5A63106A}" type="sibTrans" cxnId="{1AF17EEE-125C-4E6B-BEB3-19FD1BD158CF}">
      <dgm:prSet/>
      <dgm:spPr/>
      <dgm:t>
        <a:bodyPr/>
        <a:lstStyle/>
        <a:p>
          <a:endParaRPr lang="en-US"/>
        </a:p>
      </dgm:t>
    </dgm:pt>
    <dgm:pt modelId="{C1AF80C2-DA5C-4E2E-A3E5-29071406B8E7}" type="parTrans" cxnId="{1AF17EEE-125C-4E6B-BEB3-19FD1BD158CF}">
      <dgm:prSet/>
      <dgm:spPr/>
      <dgm:t>
        <a:bodyPr/>
        <a:lstStyle/>
        <a:p>
          <a:endParaRPr lang="en-US"/>
        </a:p>
      </dgm:t>
    </dgm:pt>
    <dgm:pt modelId="{72FA731E-8513-4DA5-8672-EAF07239F799}" type="pres">
      <dgm:prSet presAssocID="{E28F9EA8-3BAF-41F4-9D00-2265BED0C0A8}" presName="linear" presStyleCnt="0">
        <dgm:presLayoutVars>
          <dgm:animLvl val="lvl"/>
          <dgm:resizeHandles val="exact"/>
        </dgm:presLayoutVars>
      </dgm:prSet>
      <dgm:spPr/>
    </dgm:pt>
    <dgm:pt modelId="{9A3D03AA-8A56-4A13-AFA6-49E1337F10E4}" type="pres">
      <dgm:prSet presAssocID="{99790160-CA44-4B10-B89E-4F377EE9698B}" presName="parentText" presStyleLbl="node1" presStyleIdx="0" presStyleCnt="2" custScaleY="155912" custLinFactY="104189" custLinFactNeighborX="0" custLinFactNeighborY="200000">
        <dgm:presLayoutVars>
          <dgm:chMax val="0"/>
          <dgm:bulletEnabled val="1"/>
        </dgm:presLayoutVars>
      </dgm:prSet>
      <dgm:spPr/>
    </dgm:pt>
    <dgm:pt modelId="{7ACFA96F-906D-4C49-A5E9-33CB51C72FC0}" type="pres">
      <dgm:prSet presAssocID="{9E7357CD-2BC5-4ABC-B8BB-223FEF0FD76A}" presName="spacer" presStyleCnt="0"/>
      <dgm:spPr/>
    </dgm:pt>
    <dgm:pt modelId="{3814AAA0-0622-47DA-9F7D-7C155E66F8BA}" type="pres">
      <dgm:prSet presAssocID="{297ED089-13C3-4C02-B5A6-6F33DA29A704}" presName="parentText" presStyleLbl="node1" presStyleIdx="1" presStyleCnt="2" custScaleY="104883" custLinFactY="-154918" custLinFactNeighborX="0" custLinFactNeighborY="-200000">
        <dgm:presLayoutVars>
          <dgm:chMax val="0"/>
          <dgm:bulletEnabled val="1"/>
        </dgm:presLayoutVars>
      </dgm:prSet>
      <dgm:spPr/>
    </dgm:pt>
  </dgm:ptLst>
  <dgm:cxnLst>
    <dgm:cxn modelId="{282A6421-3E63-4762-B7C9-A9046643963B}" type="presOf" srcId="{297ED089-13C3-4C02-B5A6-6F33DA29A704}" destId="{3814AAA0-0622-47DA-9F7D-7C155E66F8BA}" srcOrd="0" destOrd="0" presId="urn:microsoft.com/office/officeart/2005/8/layout/vList2"/>
    <dgm:cxn modelId="{2329D88A-4846-414A-BFA0-1423BD141869}" srcId="{E28F9EA8-3BAF-41F4-9D00-2265BED0C0A8}" destId="{99790160-CA44-4B10-B89E-4F377EE9698B}" srcOrd="0" destOrd="0" parTransId="{8BECABD4-1BFC-4B9A-98A8-506A1DCFC0C6}" sibTransId="{9E7357CD-2BC5-4ABC-B8BB-223FEF0FD76A}"/>
    <dgm:cxn modelId="{F25064A3-BDA0-4BE3-9FEE-47BB0507744F}" type="presOf" srcId="{E28F9EA8-3BAF-41F4-9D00-2265BED0C0A8}" destId="{72FA731E-8513-4DA5-8672-EAF07239F799}" srcOrd="0" destOrd="0" presId="urn:microsoft.com/office/officeart/2005/8/layout/vList2"/>
    <dgm:cxn modelId="{B02A42D7-393A-4310-B64A-E96E2B071987}" type="presOf" srcId="{99790160-CA44-4B10-B89E-4F377EE9698B}" destId="{9A3D03AA-8A56-4A13-AFA6-49E1337F10E4}" srcOrd="0" destOrd="0" presId="urn:microsoft.com/office/officeart/2005/8/layout/vList2"/>
    <dgm:cxn modelId="{1AF17EEE-125C-4E6B-BEB3-19FD1BD158CF}" srcId="{E28F9EA8-3BAF-41F4-9D00-2265BED0C0A8}" destId="{297ED089-13C3-4C02-B5A6-6F33DA29A704}" srcOrd="1" destOrd="0" parTransId="{C1AF80C2-DA5C-4E2E-A3E5-29071406B8E7}" sibTransId="{E859BEEC-CE7E-4E96-9C0A-5BBF5A63106A}"/>
    <dgm:cxn modelId="{3E322DFC-56B9-4D7E-B2B4-83507555A1EF}" type="presParOf" srcId="{72FA731E-8513-4DA5-8672-EAF07239F799}" destId="{9A3D03AA-8A56-4A13-AFA6-49E1337F10E4}" srcOrd="0" destOrd="0" presId="urn:microsoft.com/office/officeart/2005/8/layout/vList2"/>
    <dgm:cxn modelId="{02385778-9459-4E4C-9233-E324ED4C5896}" type="presParOf" srcId="{72FA731E-8513-4DA5-8672-EAF07239F799}" destId="{7ACFA96F-906D-4C49-A5E9-33CB51C72FC0}" srcOrd="1" destOrd="0" presId="urn:microsoft.com/office/officeart/2005/8/layout/vList2"/>
    <dgm:cxn modelId="{C26F2A73-ACB3-4EAF-8AFF-4C886689634C}" type="presParOf" srcId="{72FA731E-8513-4DA5-8672-EAF07239F799}" destId="{3814AAA0-0622-47DA-9F7D-7C155E66F8B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BC7BEA-6CDE-428E-943D-78392432C280}"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CF7E68DE-9F8D-46FB-9A60-A5ED01BD5F69}">
      <dgm:prSet/>
      <dgm:spPr/>
      <dgm:t>
        <a:bodyPr/>
        <a:lstStyle/>
        <a:p>
          <a:r>
            <a:rPr lang="en-GB"/>
            <a:t>The crowd management manual needs to be developed and real time communication system needs to be set and communicated to all the key people to prevent crowd disasters. </a:t>
          </a:r>
          <a:endParaRPr lang="en-US"/>
        </a:p>
      </dgm:t>
    </dgm:pt>
    <dgm:pt modelId="{39361360-CAAF-4559-BA11-7E692EE60587}" type="parTrans" cxnId="{A693D8E4-C017-4114-A790-8D85FDF2941B}">
      <dgm:prSet/>
      <dgm:spPr/>
      <dgm:t>
        <a:bodyPr/>
        <a:lstStyle/>
        <a:p>
          <a:endParaRPr lang="en-US"/>
        </a:p>
      </dgm:t>
    </dgm:pt>
    <dgm:pt modelId="{0274DF17-D2C5-43B9-8741-3D87954BCC3E}" type="sibTrans" cxnId="{A693D8E4-C017-4114-A790-8D85FDF2941B}">
      <dgm:prSet/>
      <dgm:spPr/>
      <dgm:t>
        <a:bodyPr/>
        <a:lstStyle/>
        <a:p>
          <a:endParaRPr lang="en-US"/>
        </a:p>
      </dgm:t>
    </dgm:pt>
    <dgm:pt modelId="{677FE17E-0C19-45D9-8816-F86F6052A79E}">
      <dgm:prSet/>
      <dgm:spPr/>
      <dgm:t>
        <a:bodyPr/>
        <a:lstStyle/>
        <a:p>
          <a:r>
            <a:rPr lang="en-GB"/>
            <a:t>Effective way to manage and control crowd at large outdoor festivals and sporting events is to use large crowd control barriers where there are large mass gatherings of the general public. </a:t>
          </a:r>
          <a:endParaRPr lang="en-US"/>
        </a:p>
      </dgm:t>
    </dgm:pt>
    <dgm:pt modelId="{EC0A6DDB-710C-4BEB-86C0-E119CE79856B}" type="parTrans" cxnId="{F638B091-66F5-4EF0-9F9F-F3CD055A7E3A}">
      <dgm:prSet/>
      <dgm:spPr/>
      <dgm:t>
        <a:bodyPr/>
        <a:lstStyle/>
        <a:p>
          <a:endParaRPr lang="en-US"/>
        </a:p>
      </dgm:t>
    </dgm:pt>
    <dgm:pt modelId="{8C55CFFC-1614-45EC-ACAE-EE80B32CC7BA}" type="sibTrans" cxnId="{F638B091-66F5-4EF0-9F9F-F3CD055A7E3A}">
      <dgm:prSet/>
      <dgm:spPr/>
      <dgm:t>
        <a:bodyPr/>
        <a:lstStyle/>
        <a:p>
          <a:endParaRPr lang="en-US"/>
        </a:p>
      </dgm:t>
    </dgm:pt>
    <dgm:pt modelId="{E1E55D3F-1431-438D-ABD0-33F537F29FC7}" type="pres">
      <dgm:prSet presAssocID="{26BC7BEA-6CDE-428E-943D-78392432C280}" presName="linear" presStyleCnt="0">
        <dgm:presLayoutVars>
          <dgm:animLvl val="lvl"/>
          <dgm:resizeHandles val="exact"/>
        </dgm:presLayoutVars>
      </dgm:prSet>
      <dgm:spPr/>
    </dgm:pt>
    <dgm:pt modelId="{083DC464-C67F-44C9-8089-991BE1F18DA6}" type="pres">
      <dgm:prSet presAssocID="{CF7E68DE-9F8D-46FB-9A60-A5ED01BD5F69}" presName="parentText" presStyleLbl="node1" presStyleIdx="0" presStyleCnt="2">
        <dgm:presLayoutVars>
          <dgm:chMax val="0"/>
          <dgm:bulletEnabled val="1"/>
        </dgm:presLayoutVars>
      </dgm:prSet>
      <dgm:spPr/>
    </dgm:pt>
    <dgm:pt modelId="{39731744-2503-4C01-B70A-71F82BD7E1AB}" type="pres">
      <dgm:prSet presAssocID="{0274DF17-D2C5-43B9-8741-3D87954BCC3E}" presName="spacer" presStyleCnt="0"/>
      <dgm:spPr/>
    </dgm:pt>
    <dgm:pt modelId="{079C16D9-38F4-4494-8CEE-7640B422A75A}" type="pres">
      <dgm:prSet presAssocID="{677FE17E-0C19-45D9-8816-F86F6052A79E}" presName="parentText" presStyleLbl="node1" presStyleIdx="1" presStyleCnt="2">
        <dgm:presLayoutVars>
          <dgm:chMax val="0"/>
          <dgm:bulletEnabled val="1"/>
        </dgm:presLayoutVars>
      </dgm:prSet>
      <dgm:spPr/>
    </dgm:pt>
  </dgm:ptLst>
  <dgm:cxnLst>
    <dgm:cxn modelId="{1FF41917-4BB8-4DB3-A66B-1390851E6A0E}" type="presOf" srcId="{26BC7BEA-6CDE-428E-943D-78392432C280}" destId="{E1E55D3F-1431-438D-ABD0-33F537F29FC7}" srcOrd="0" destOrd="0" presId="urn:microsoft.com/office/officeart/2005/8/layout/vList2"/>
    <dgm:cxn modelId="{7F06A81F-0E5A-4057-9D1D-3F8BCAD90283}" type="presOf" srcId="{CF7E68DE-9F8D-46FB-9A60-A5ED01BD5F69}" destId="{083DC464-C67F-44C9-8089-991BE1F18DA6}" srcOrd="0" destOrd="0" presId="urn:microsoft.com/office/officeart/2005/8/layout/vList2"/>
    <dgm:cxn modelId="{F638B091-66F5-4EF0-9F9F-F3CD055A7E3A}" srcId="{26BC7BEA-6CDE-428E-943D-78392432C280}" destId="{677FE17E-0C19-45D9-8816-F86F6052A79E}" srcOrd="1" destOrd="0" parTransId="{EC0A6DDB-710C-4BEB-86C0-E119CE79856B}" sibTransId="{8C55CFFC-1614-45EC-ACAE-EE80B32CC7BA}"/>
    <dgm:cxn modelId="{70899BB8-5E85-4E71-917D-18A4F28CD8A6}" type="presOf" srcId="{677FE17E-0C19-45D9-8816-F86F6052A79E}" destId="{079C16D9-38F4-4494-8CEE-7640B422A75A}" srcOrd="0" destOrd="0" presId="urn:microsoft.com/office/officeart/2005/8/layout/vList2"/>
    <dgm:cxn modelId="{A693D8E4-C017-4114-A790-8D85FDF2941B}" srcId="{26BC7BEA-6CDE-428E-943D-78392432C280}" destId="{CF7E68DE-9F8D-46FB-9A60-A5ED01BD5F69}" srcOrd="0" destOrd="0" parTransId="{39361360-CAAF-4559-BA11-7E692EE60587}" sibTransId="{0274DF17-D2C5-43B9-8741-3D87954BCC3E}"/>
    <dgm:cxn modelId="{B66FC13D-4CAA-4C35-91EA-1E461C12A2CF}" type="presParOf" srcId="{E1E55D3F-1431-438D-ABD0-33F537F29FC7}" destId="{083DC464-C67F-44C9-8089-991BE1F18DA6}" srcOrd="0" destOrd="0" presId="urn:microsoft.com/office/officeart/2005/8/layout/vList2"/>
    <dgm:cxn modelId="{D0369D9A-9FE7-4DD6-B444-947129601022}" type="presParOf" srcId="{E1E55D3F-1431-438D-ABD0-33F537F29FC7}" destId="{39731744-2503-4C01-B70A-71F82BD7E1AB}" srcOrd="1" destOrd="0" presId="urn:microsoft.com/office/officeart/2005/8/layout/vList2"/>
    <dgm:cxn modelId="{B784442D-649A-4A54-9D21-D051AE03B1BA}" type="presParOf" srcId="{E1E55D3F-1431-438D-ABD0-33F537F29FC7}" destId="{079C16D9-38F4-4494-8CEE-7640B422A75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4628CA-7416-4F7D-A6E1-92F594F0A83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8518D23-375A-477C-9F3E-08F7FB8283CA}">
      <dgm:prSet/>
      <dgm:spPr/>
      <dgm:t>
        <a:bodyPr/>
        <a:lstStyle/>
        <a:p>
          <a:r>
            <a:rPr lang="en-GB"/>
            <a:t>The crowd behaviour is one of the essential principles of events that needs to be understood by the organisers. </a:t>
          </a:r>
          <a:endParaRPr lang="en-US"/>
        </a:p>
      </dgm:t>
    </dgm:pt>
    <dgm:pt modelId="{B8AD7306-E0B1-4637-A418-F32B763BC430}" type="parTrans" cxnId="{9412E312-569F-4DC8-9440-2EA3719D0D41}">
      <dgm:prSet/>
      <dgm:spPr/>
      <dgm:t>
        <a:bodyPr/>
        <a:lstStyle/>
        <a:p>
          <a:endParaRPr lang="en-US"/>
        </a:p>
      </dgm:t>
    </dgm:pt>
    <dgm:pt modelId="{4B784029-8747-4CD3-85C6-5EF5B1C345E8}" type="sibTrans" cxnId="{9412E312-569F-4DC8-9440-2EA3719D0D41}">
      <dgm:prSet/>
      <dgm:spPr/>
      <dgm:t>
        <a:bodyPr/>
        <a:lstStyle/>
        <a:p>
          <a:endParaRPr lang="en-US"/>
        </a:p>
      </dgm:t>
    </dgm:pt>
    <dgm:pt modelId="{1F8AE974-39A1-4F13-AD80-AAFBADC01B9B}">
      <dgm:prSet/>
      <dgm:spPr/>
      <dgm:t>
        <a:bodyPr/>
        <a:lstStyle/>
        <a:p>
          <a:r>
            <a:rPr lang="en-GB" dirty="0"/>
            <a:t>It is important to recognise how a crowd heaves and analyse the age range of a crowd and type of event is taking place. </a:t>
          </a:r>
          <a:endParaRPr lang="en-US" dirty="0"/>
        </a:p>
      </dgm:t>
    </dgm:pt>
    <dgm:pt modelId="{733F5DD3-A57B-4D65-8B1E-8E9757B82799}" type="parTrans" cxnId="{0F0CB6F2-9A87-4454-BE58-FCB3B0DE62AA}">
      <dgm:prSet/>
      <dgm:spPr/>
      <dgm:t>
        <a:bodyPr/>
        <a:lstStyle/>
        <a:p>
          <a:endParaRPr lang="en-US"/>
        </a:p>
      </dgm:t>
    </dgm:pt>
    <dgm:pt modelId="{74ECF298-8C5A-43FF-9032-11D95F5BEC4F}" type="sibTrans" cxnId="{0F0CB6F2-9A87-4454-BE58-FCB3B0DE62AA}">
      <dgm:prSet/>
      <dgm:spPr/>
      <dgm:t>
        <a:bodyPr/>
        <a:lstStyle/>
        <a:p>
          <a:endParaRPr lang="en-US"/>
        </a:p>
      </dgm:t>
    </dgm:pt>
    <dgm:pt modelId="{2B205375-5265-4DC6-A4F7-00A8DEA230E0}" type="pres">
      <dgm:prSet presAssocID="{0E4628CA-7416-4F7D-A6E1-92F594F0A83C}" presName="root" presStyleCnt="0">
        <dgm:presLayoutVars>
          <dgm:dir/>
          <dgm:resizeHandles val="exact"/>
        </dgm:presLayoutVars>
      </dgm:prSet>
      <dgm:spPr/>
    </dgm:pt>
    <dgm:pt modelId="{F1980021-DA0F-487D-9855-6AC5CE4F96F8}" type="pres">
      <dgm:prSet presAssocID="{28518D23-375A-477C-9F3E-08F7FB8283CA}" presName="compNode" presStyleCnt="0"/>
      <dgm:spPr/>
    </dgm:pt>
    <dgm:pt modelId="{8030B34B-9FE8-4F4A-8EB7-7A5AD68C15C2}" type="pres">
      <dgm:prSet presAssocID="{28518D23-375A-477C-9F3E-08F7FB8283CA}" presName="bgRect" presStyleLbl="bgShp" presStyleIdx="0" presStyleCnt="2"/>
      <dgm:spPr/>
    </dgm:pt>
    <dgm:pt modelId="{C1367B12-F57C-4F7E-A21E-19689C6C15A5}" type="pres">
      <dgm:prSet presAssocID="{28518D23-375A-477C-9F3E-08F7FB8283C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8D1CC50F-A19A-4657-A298-09ECAA6BB1A2}" type="pres">
      <dgm:prSet presAssocID="{28518D23-375A-477C-9F3E-08F7FB8283CA}" presName="spaceRect" presStyleCnt="0"/>
      <dgm:spPr/>
    </dgm:pt>
    <dgm:pt modelId="{1584EB6F-41C8-442F-8FAA-162D92651785}" type="pres">
      <dgm:prSet presAssocID="{28518D23-375A-477C-9F3E-08F7FB8283CA}" presName="parTx" presStyleLbl="revTx" presStyleIdx="0" presStyleCnt="2">
        <dgm:presLayoutVars>
          <dgm:chMax val="0"/>
          <dgm:chPref val="0"/>
        </dgm:presLayoutVars>
      </dgm:prSet>
      <dgm:spPr/>
    </dgm:pt>
    <dgm:pt modelId="{C5B17632-5234-4578-BBA3-D0796060501C}" type="pres">
      <dgm:prSet presAssocID="{4B784029-8747-4CD3-85C6-5EF5B1C345E8}" presName="sibTrans" presStyleCnt="0"/>
      <dgm:spPr/>
    </dgm:pt>
    <dgm:pt modelId="{2AA17FCC-8498-46B4-8EA0-A9BD30040860}" type="pres">
      <dgm:prSet presAssocID="{1F8AE974-39A1-4F13-AD80-AAFBADC01B9B}" presName="compNode" presStyleCnt="0"/>
      <dgm:spPr/>
    </dgm:pt>
    <dgm:pt modelId="{C46BAB64-0F66-44CF-AFB2-452466A4DD54}" type="pres">
      <dgm:prSet presAssocID="{1F8AE974-39A1-4F13-AD80-AAFBADC01B9B}" presName="bgRect" presStyleLbl="bgShp" presStyleIdx="1" presStyleCnt="2"/>
      <dgm:spPr/>
    </dgm:pt>
    <dgm:pt modelId="{625C0DD8-AEBC-471F-8916-6BA16E65D6EB}" type="pres">
      <dgm:prSet presAssocID="{1F8AE974-39A1-4F13-AD80-AAFBADC01B9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E7F8C997-E016-4C05-BB45-7B723DF67311}" type="pres">
      <dgm:prSet presAssocID="{1F8AE974-39A1-4F13-AD80-AAFBADC01B9B}" presName="spaceRect" presStyleCnt="0"/>
      <dgm:spPr/>
    </dgm:pt>
    <dgm:pt modelId="{94684E50-BD1D-4DD8-9239-F4252D6A9DF4}" type="pres">
      <dgm:prSet presAssocID="{1F8AE974-39A1-4F13-AD80-AAFBADC01B9B}" presName="parTx" presStyleLbl="revTx" presStyleIdx="1" presStyleCnt="2">
        <dgm:presLayoutVars>
          <dgm:chMax val="0"/>
          <dgm:chPref val="0"/>
        </dgm:presLayoutVars>
      </dgm:prSet>
      <dgm:spPr/>
    </dgm:pt>
  </dgm:ptLst>
  <dgm:cxnLst>
    <dgm:cxn modelId="{FC2C0B06-D40C-43E3-A721-69285CB77575}" type="presOf" srcId="{0E4628CA-7416-4F7D-A6E1-92F594F0A83C}" destId="{2B205375-5265-4DC6-A4F7-00A8DEA230E0}" srcOrd="0" destOrd="0" presId="urn:microsoft.com/office/officeart/2018/2/layout/IconVerticalSolidList"/>
    <dgm:cxn modelId="{9412E312-569F-4DC8-9440-2EA3719D0D41}" srcId="{0E4628CA-7416-4F7D-A6E1-92F594F0A83C}" destId="{28518D23-375A-477C-9F3E-08F7FB8283CA}" srcOrd="0" destOrd="0" parTransId="{B8AD7306-E0B1-4637-A418-F32B763BC430}" sibTransId="{4B784029-8747-4CD3-85C6-5EF5B1C345E8}"/>
    <dgm:cxn modelId="{B7063886-3C5D-451B-91DC-DBAF191D1DC1}" type="presOf" srcId="{1F8AE974-39A1-4F13-AD80-AAFBADC01B9B}" destId="{94684E50-BD1D-4DD8-9239-F4252D6A9DF4}" srcOrd="0" destOrd="0" presId="urn:microsoft.com/office/officeart/2018/2/layout/IconVerticalSolidList"/>
    <dgm:cxn modelId="{54F072EE-9876-428C-BEAB-AFA19304F2CC}" type="presOf" srcId="{28518D23-375A-477C-9F3E-08F7FB8283CA}" destId="{1584EB6F-41C8-442F-8FAA-162D92651785}" srcOrd="0" destOrd="0" presId="urn:microsoft.com/office/officeart/2018/2/layout/IconVerticalSolidList"/>
    <dgm:cxn modelId="{0F0CB6F2-9A87-4454-BE58-FCB3B0DE62AA}" srcId="{0E4628CA-7416-4F7D-A6E1-92F594F0A83C}" destId="{1F8AE974-39A1-4F13-AD80-AAFBADC01B9B}" srcOrd="1" destOrd="0" parTransId="{733F5DD3-A57B-4D65-8B1E-8E9757B82799}" sibTransId="{74ECF298-8C5A-43FF-9032-11D95F5BEC4F}"/>
    <dgm:cxn modelId="{8F7C78B2-80AC-441D-850F-6E3325CB8E11}" type="presParOf" srcId="{2B205375-5265-4DC6-A4F7-00A8DEA230E0}" destId="{F1980021-DA0F-487D-9855-6AC5CE4F96F8}" srcOrd="0" destOrd="0" presId="urn:microsoft.com/office/officeart/2018/2/layout/IconVerticalSolidList"/>
    <dgm:cxn modelId="{ECAD6920-AED3-4FAE-BF32-7B0EC9E3693F}" type="presParOf" srcId="{F1980021-DA0F-487D-9855-6AC5CE4F96F8}" destId="{8030B34B-9FE8-4F4A-8EB7-7A5AD68C15C2}" srcOrd="0" destOrd="0" presId="urn:microsoft.com/office/officeart/2018/2/layout/IconVerticalSolidList"/>
    <dgm:cxn modelId="{B72CF2C3-C310-4147-8FFC-AA574207BC55}" type="presParOf" srcId="{F1980021-DA0F-487D-9855-6AC5CE4F96F8}" destId="{C1367B12-F57C-4F7E-A21E-19689C6C15A5}" srcOrd="1" destOrd="0" presId="urn:microsoft.com/office/officeart/2018/2/layout/IconVerticalSolidList"/>
    <dgm:cxn modelId="{9A78EF22-CCAE-4946-B3FA-B1CE77E61C9C}" type="presParOf" srcId="{F1980021-DA0F-487D-9855-6AC5CE4F96F8}" destId="{8D1CC50F-A19A-4657-A298-09ECAA6BB1A2}" srcOrd="2" destOrd="0" presId="urn:microsoft.com/office/officeart/2018/2/layout/IconVerticalSolidList"/>
    <dgm:cxn modelId="{80598C1D-27D0-4162-B40D-7A86ECB74750}" type="presParOf" srcId="{F1980021-DA0F-487D-9855-6AC5CE4F96F8}" destId="{1584EB6F-41C8-442F-8FAA-162D92651785}" srcOrd="3" destOrd="0" presId="urn:microsoft.com/office/officeart/2018/2/layout/IconVerticalSolidList"/>
    <dgm:cxn modelId="{A4423385-918B-42D6-A616-D41C6E47B31F}" type="presParOf" srcId="{2B205375-5265-4DC6-A4F7-00A8DEA230E0}" destId="{C5B17632-5234-4578-BBA3-D0796060501C}" srcOrd="1" destOrd="0" presId="urn:microsoft.com/office/officeart/2018/2/layout/IconVerticalSolidList"/>
    <dgm:cxn modelId="{991D844F-003A-406C-BDE6-9F3C17BB1BF4}" type="presParOf" srcId="{2B205375-5265-4DC6-A4F7-00A8DEA230E0}" destId="{2AA17FCC-8498-46B4-8EA0-A9BD30040860}" srcOrd="2" destOrd="0" presId="urn:microsoft.com/office/officeart/2018/2/layout/IconVerticalSolidList"/>
    <dgm:cxn modelId="{10A86A0E-2072-416B-87F3-54CF2540D352}" type="presParOf" srcId="{2AA17FCC-8498-46B4-8EA0-A9BD30040860}" destId="{C46BAB64-0F66-44CF-AFB2-452466A4DD54}" srcOrd="0" destOrd="0" presId="urn:microsoft.com/office/officeart/2018/2/layout/IconVerticalSolidList"/>
    <dgm:cxn modelId="{6C24549B-9F84-4051-B25C-E3CE54160182}" type="presParOf" srcId="{2AA17FCC-8498-46B4-8EA0-A9BD30040860}" destId="{625C0DD8-AEBC-471F-8916-6BA16E65D6EB}" srcOrd="1" destOrd="0" presId="urn:microsoft.com/office/officeart/2018/2/layout/IconVerticalSolidList"/>
    <dgm:cxn modelId="{E927C2E9-1074-4653-AE3F-52FDEB08BA35}" type="presParOf" srcId="{2AA17FCC-8498-46B4-8EA0-A9BD30040860}" destId="{E7F8C997-E016-4C05-BB45-7B723DF67311}" srcOrd="2" destOrd="0" presId="urn:microsoft.com/office/officeart/2018/2/layout/IconVerticalSolidList"/>
    <dgm:cxn modelId="{A3651694-9424-4680-8C80-9FD39BADFCCD}" type="presParOf" srcId="{2AA17FCC-8498-46B4-8EA0-A9BD30040860}" destId="{94684E50-BD1D-4DD8-9239-F4252D6A9D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494A24-F51B-451F-A2AB-79A3F2CEE06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AA262912-4193-474B-97C8-59B1B8C6B078}">
      <dgm:prSet/>
      <dgm:spPr/>
      <dgm:t>
        <a:bodyPr/>
        <a:lstStyle/>
        <a:p>
          <a:r>
            <a:rPr lang="en-GB" dirty="0"/>
            <a:t>Theodore (2018, p.80) states that organisers needs to noticeably understand crowd demographic</a:t>
          </a:r>
          <a:endParaRPr lang="en-US" dirty="0"/>
        </a:p>
      </dgm:t>
    </dgm:pt>
    <dgm:pt modelId="{DA175536-A12B-4DC8-8E2A-DED4258FE04A}" type="parTrans" cxnId="{D276D124-05FB-481F-8CB3-208F427E3CF9}">
      <dgm:prSet/>
      <dgm:spPr/>
      <dgm:t>
        <a:bodyPr/>
        <a:lstStyle/>
        <a:p>
          <a:endParaRPr lang="en-US"/>
        </a:p>
      </dgm:t>
    </dgm:pt>
    <dgm:pt modelId="{7B72DFAE-1DAB-4E91-95F8-AF81509F4B74}" type="sibTrans" cxnId="{D276D124-05FB-481F-8CB3-208F427E3CF9}">
      <dgm:prSet/>
      <dgm:spPr/>
      <dgm:t>
        <a:bodyPr/>
        <a:lstStyle/>
        <a:p>
          <a:endParaRPr lang="en-US"/>
        </a:p>
      </dgm:t>
    </dgm:pt>
    <dgm:pt modelId="{FB78BF68-F90A-49AA-84FB-6AFF840EE2AC}">
      <dgm:prSet/>
      <dgm:spPr/>
      <dgm:t>
        <a:bodyPr/>
        <a:lstStyle/>
        <a:p>
          <a:r>
            <a:rPr lang="en-GB" dirty="0"/>
            <a:t>“Age, gender, religious orientation, ethnicity and likelihood of disabled patrons attend-ing will all impact on audience behaviour and requirements. Will there be other visitors to the location during the event? Who and where will the attendees be coming from, and how will this impact on integration or segregation within the crowd?” </a:t>
          </a:r>
        </a:p>
      </dgm:t>
    </dgm:pt>
    <dgm:pt modelId="{A681D9FC-AA32-411F-A8C1-40F683160173}" type="parTrans" cxnId="{288DBB0C-6C3C-4B53-9FA6-7F1E909E1A4C}">
      <dgm:prSet/>
      <dgm:spPr/>
      <dgm:t>
        <a:bodyPr/>
        <a:lstStyle/>
        <a:p>
          <a:endParaRPr lang="en-GB"/>
        </a:p>
      </dgm:t>
    </dgm:pt>
    <dgm:pt modelId="{63F5E828-2C41-4C07-A9C0-8C0F15864986}" type="sibTrans" cxnId="{288DBB0C-6C3C-4B53-9FA6-7F1E909E1A4C}">
      <dgm:prSet/>
      <dgm:spPr/>
      <dgm:t>
        <a:bodyPr/>
        <a:lstStyle/>
        <a:p>
          <a:endParaRPr lang="en-GB"/>
        </a:p>
      </dgm:t>
    </dgm:pt>
    <dgm:pt modelId="{99ADD334-1F62-4FC4-9302-E8BFCA84A31F}" type="pres">
      <dgm:prSet presAssocID="{D1494A24-F51B-451F-A2AB-79A3F2CEE06A}" presName="linear" presStyleCnt="0">
        <dgm:presLayoutVars>
          <dgm:animLvl val="lvl"/>
          <dgm:resizeHandles val="exact"/>
        </dgm:presLayoutVars>
      </dgm:prSet>
      <dgm:spPr/>
    </dgm:pt>
    <dgm:pt modelId="{1FB73584-ACA3-46E8-BE74-47693F53E1D3}" type="pres">
      <dgm:prSet presAssocID="{AA262912-4193-474B-97C8-59B1B8C6B078}" presName="parentText" presStyleLbl="node1" presStyleIdx="0" presStyleCnt="2">
        <dgm:presLayoutVars>
          <dgm:chMax val="0"/>
          <dgm:bulletEnabled val="1"/>
        </dgm:presLayoutVars>
      </dgm:prSet>
      <dgm:spPr/>
    </dgm:pt>
    <dgm:pt modelId="{89DD9161-815E-4FC1-8F1D-1E38EB5F3899}" type="pres">
      <dgm:prSet presAssocID="{7B72DFAE-1DAB-4E91-95F8-AF81509F4B74}" presName="spacer" presStyleCnt="0"/>
      <dgm:spPr/>
    </dgm:pt>
    <dgm:pt modelId="{12145959-CE53-4CD5-9673-4082903FBC30}" type="pres">
      <dgm:prSet presAssocID="{FB78BF68-F90A-49AA-84FB-6AFF840EE2AC}" presName="parentText" presStyleLbl="node1" presStyleIdx="1" presStyleCnt="2">
        <dgm:presLayoutVars>
          <dgm:chMax val="0"/>
          <dgm:bulletEnabled val="1"/>
        </dgm:presLayoutVars>
      </dgm:prSet>
      <dgm:spPr/>
    </dgm:pt>
  </dgm:ptLst>
  <dgm:cxnLst>
    <dgm:cxn modelId="{288DBB0C-6C3C-4B53-9FA6-7F1E909E1A4C}" srcId="{D1494A24-F51B-451F-A2AB-79A3F2CEE06A}" destId="{FB78BF68-F90A-49AA-84FB-6AFF840EE2AC}" srcOrd="1" destOrd="0" parTransId="{A681D9FC-AA32-411F-A8C1-40F683160173}" sibTransId="{63F5E828-2C41-4C07-A9C0-8C0F15864986}"/>
    <dgm:cxn modelId="{AE26B620-9EA4-4A31-8E63-E662167B1B65}" type="presOf" srcId="{FB78BF68-F90A-49AA-84FB-6AFF840EE2AC}" destId="{12145959-CE53-4CD5-9673-4082903FBC30}" srcOrd="0" destOrd="0" presId="urn:microsoft.com/office/officeart/2005/8/layout/vList2"/>
    <dgm:cxn modelId="{D276D124-05FB-481F-8CB3-208F427E3CF9}" srcId="{D1494A24-F51B-451F-A2AB-79A3F2CEE06A}" destId="{AA262912-4193-474B-97C8-59B1B8C6B078}" srcOrd="0" destOrd="0" parTransId="{DA175536-A12B-4DC8-8E2A-DED4258FE04A}" sibTransId="{7B72DFAE-1DAB-4E91-95F8-AF81509F4B74}"/>
    <dgm:cxn modelId="{0E868FAF-3E3A-4747-880D-1FDF3F674420}" type="presOf" srcId="{D1494A24-F51B-451F-A2AB-79A3F2CEE06A}" destId="{99ADD334-1F62-4FC4-9302-E8BFCA84A31F}" srcOrd="0" destOrd="0" presId="urn:microsoft.com/office/officeart/2005/8/layout/vList2"/>
    <dgm:cxn modelId="{5C6E0BCF-9FDF-42C7-B96E-52DD1F33CD4B}" type="presOf" srcId="{AA262912-4193-474B-97C8-59B1B8C6B078}" destId="{1FB73584-ACA3-46E8-BE74-47693F53E1D3}" srcOrd="0" destOrd="0" presId="urn:microsoft.com/office/officeart/2005/8/layout/vList2"/>
    <dgm:cxn modelId="{C413D957-D579-43C4-ADB1-393DD7FB49BB}" type="presParOf" srcId="{99ADD334-1F62-4FC4-9302-E8BFCA84A31F}" destId="{1FB73584-ACA3-46E8-BE74-47693F53E1D3}" srcOrd="0" destOrd="0" presId="urn:microsoft.com/office/officeart/2005/8/layout/vList2"/>
    <dgm:cxn modelId="{7AB6A3C9-C3F1-4E82-997E-4052817A1919}" type="presParOf" srcId="{99ADD334-1F62-4FC4-9302-E8BFCA84A31F}" destId="{89DD9161-815E-4FC1-8F1D-1E38EB5F3899}" srcOrd="1" destOrd="0" presId="urn:microsoft.com/office/officeart/2005/8/layout/vList2"/>
    <dgm:cxn modelId="{66F89F3B-4168-4341-B1A6-759A1DEC6B62}" type="presParOf" srcId="{99ADD334-1F62-4FC4-9302-E8BFCA84A31F}" destId="{12145959-CE53-4CD5-9673-4082903FBC3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1AAAE-8AF5-4672-8CD0-42C8FE223703}">
      <dsp:nvSpPr>
        <dsp:cNvPr id="0" name=""/>
        <dsp:cNvSpPr/>
      </dsp:nvSpPr>
      <dsp:spPr>
        <a:xfrm>
          <a:off x="25368" y="501035"/>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34071-753E-4B97-9316-2FDE3EC40CC2}">
      <dsp:nvSpPr>
        <dsp:cNvPr id="0" name=""/>
        <dsp:cNvSpPr/>
      </dsp:nvSpPr>
      <dsp:spPr>
        <a:xfrm>
          <a:off x="252752" y="728419"/>
          <a:ext cx="628012" cy="6280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242F38-1AD4-48DF-83A6-0AA880C97A65}">
      <dsp:nvSpPr>
        <dsp:cNvPr id="0" name=""/>
        <dsp:cNvSpPr/>
      </dsp:nvSpPr>
      <dsp:spPr>
        <a:xfrm>
          <a:off x="1340173" y="501035"/>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a:t>Co-creation get the community outside the event organisation involved in the creation of the event, especially at the idea stage. </a:t>
          </a:r>
          <a:endParaRPr lang="en-US" sz="1300" kern="1200"/>
        </a:p>
      </dsp:txBody>
      <dsp:txXfrm>
        <a:off x="1340173" y="501035"/>
        <a:ext cx="2552269" cy="1082781"/>
      </dsp:txXfrm>
    </dsp:sp>
    <dsp:sp modelId="{8F609E4C-7B91-4ED9-9E8E-34318C71C551}">
      <dsp:nvSpPr>
        <dsp:cNvPr id="0" name=""/>
        <dsp:cNvSpPr/>
      </dsp:nvSpPr>
      <dsp:spPr>
        <a:xfrm>
          <a:off x="4337156" y="501035"/>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C74A2C-BE13-4BD8-8E65-EA447176180B}">
      <dsp:nvSpPr>
        <dsp:cNvPr id="0" name=""/>
        <dsp:cNvSpPr/>
      </dsp:nvSpPr>
      <dsp:spPr>
        <a:xfrm>
          <a:off x="4564540" y="728419"/>
          <a:ext cx="628012" cy="6280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C98563-DAFF-4522-B7BD-FC9C2A2CDAD0}">
      <dsp:nvSpPr>
        <dsp:cNvPr id="0" name=""/>
        <dsp:cNvSpPr/>
      </dsp:nvSpPr>
      <dsp:spPr>
        <a:xfrm>
          <a:off x="5651962" y="501035"/>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a:t>The participants may include customers, suppliers and the general population, are made aware that they would be contributing towards the event idea and concept. </a:t>
          </a:r>
          <a:endParaRPr lang="en-US" sz="1300" kern="1200"/>
        </a:p>
      </dsp:txBody>
      <dsp:txXfrm>
        <a:off x="5651962" y="501035"/>
        <a:ext cx="2552269" cy="1082781"/>
      </dsp:txXfrm>
    </dsp:sp>
    <dsp:sp modelId="{6340F688-69F8-49AD-BF63-60E3B900EBDD}">
      <dsp:nvSpPr>
        <dsp:cNvPr id="0" name=""/>
        <dsp:cNvSpPr/>
      </dsp:nvSpPr>
      <dsp:spPr>
        <a:xfrm>
          <a:off x="25368" y="2232608"/>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5E821-AF69-42A5-A413-05B59F45E4C4}">
      <dsp:nvSpPr>
        <dsp:cNvPr id="0" name=""/>
        <dsp:cNvSpPr/>
      </dsp:nvSpPr>
      <dsp:spPr>
        <a:xfrm>
          <a:off x="252752" y="2459992"/>
          <a:ext cx="628012" cy="6280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506BE2-2B01-47E6-9C51-F7387C2FDD83}">
      <dsp:nvSpPr>
        <dsp:cNvPr id="0" name=""/>
        <dsp:cNvSpPr/>
      </dsp:nvSpPr>
      <dsp:spPr>
        <a:xfrm>
          <a:off x="1340173" y="2232608"/>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a:t>People are invited to contribute, evaluate and refine ideas and concepts concerning the event. </a:t>
          </a:r>
          <a:endParaRPr lang="en-US" sz="1300" kern="1200"/>
        </a:p>
      </dsp:txBody>
      <dsp:txXfrm>
        <a:off x="1340173" y="2232608"/>
        <a:ext cx="2552269" cy="1082781"/>
      </dsp:txXfrm>
    </dsp:sp>
    <dsp:sp modelId="{0F6731F2-A6B3-49C7-9564-D4EE0D1A4A46}">
      <dsp:nvSpPr>
        <dsp:cNvPr id="0" name=""/>
        <dsp:cNvSpPr/>
      </dsp:nvSpPr>
      <dsp:spPr>
        <a:xfrm>
          <a:off x="4337156" y="2232608"/>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4793A5-ECCE-4511-AB60-0D9117087537}">
      <dsp:nvSpPr>
        <dsp:cNvPr id="0" name=""/>
        <dsp:cNvSpPr/>
      </dsp:nvSpPr>
      <dsp:spPr>
        <a:xfrm>
          <a:off x="4564540" y="2459992"/>
          <a:ext cx="628012" cy="6280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BA33BB-F64D-4664-B726-9C82416BF2C3}">
      <dsp:nvSpPr>
        <dsp:cNvPr id="0" name=""/>
        <dsp:cNvSpPr/>
      </dsp:nvSpPr>
      <dsp:spPr>
        <a:xfrm>
          <a:off x="5651962" y="2232608"/>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a:t>Value is jointly created by both the event organisation and the participants.</a:t>
          </a:r>
          <a:endParaRPr lang="en-US" sz="1300" kern="1200"/>
        </a:p>
      </dsp:txBody>
      <dsp:txXfrm>
        <a:off x="5651962" y="2232608"/>
        <a:ext cx="2552269" cy="1082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D03AA-8A56-4A13-AFA6-49E1337F10E4}">
      <dsp:nvSpPr>
        <dsp:cNvPr id="0" name=""/>
        <dsp:cNvSpPr/>
      </dsp:nvSpPr>
      <dsp:spPr>
        <a:xfrm>
          <a:off x="0" y="1715799"/>
          <a:ext cx="7915014" cy="238201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GB" sz="1600" kern="1200" dirty="0">
              <a:effectLst>
                <a:outerShdw blurRad="38100" dist="38100" dir="2700000" algn="tl">
                  <a:srgbClr val="000000">
                    <a:alpha val="43137"/>
                  </a:srgbClr>
                </a:outerShdw>
              </a:effectLst>
            </a:rPr>
            <a:t>Raj and Griffin (2018, p.19) further argues that event staff needs to be visible and accessible for attendees. </a:t>
          </a:r>
        </a:p>
        <a:p>
          <a:pPr marL="0" lvl="0" indent="0" algn="just" defTabSz="711200">
            <a:lnSpc>
              <a:spcPct val="90000"/>
            </a:lnSpc>
            <a:spcBef>
              <a:spcPct val="0"/>
            </a:spcBef>
            <a:spcAft>
              <a:spcPct val="35000"/>
            </a:spcAft>
            <a:buNone/>
          </a:pPr>
          <a:r>
            <a:rPr lang="en-GB" sz="1600" kern="1200" dirty="0">
              <a:effectLst>
                <a:outerShdw blurRad="38100" dist="38100" dir="2700000" algn="tl">
                  <a:srgbClr val="000000">
                    <a:alpha val="43137"/>
                  </a:srgbClr>
                </a:outerShdw>
              </a:effectLst>
            </a:rPr>
            <a:t>“For example, for mass gathering the festival organisers needs to put up barriers to reduce the flow of people wanting to enter the religious site. The staff needs to assure the security and prevent people from crushing into fixed structures and barriers”.</a:t>
          </a:r>
        </a:p>
        <a:p>
          <a:pPr marL="0" lvl="0" indent="0" algn="l" defTabSz="711200">
            <a:lnSpc>
              <a:spcPct val="90000"/>
            </a:lnSpc>
            <a:spcBef>
              <a:spcPct val="0"/>
            </a:spcBef>
            <a:spcAft>
              <a:spcPct val="35000"/>
            </a:spcAft>
            <a:buNone/>
          </a:pPr>
          <a:endParaRPr lang="en-US" sz="500" kern="1200" dirty="0"/>
        </a:p>
      </dsp:txBody>
      <dsp:txXfrm>
        <a:off x="116280" y="1832079"/>
        <a:ext cx="7682454" cy="2149455"/>
      </dsp:txXfrm>
    </dsp:sp>
    <dsp:sp modelId="{3814AAA0-0622-47DA-9F7D-7C155E66F8BA}">
      <dsp:nvSpPr>
        <dsp:cNvPr id="0" name=""/>
        <dsp:cNvSpPr/>
      </dsp:nvSpPr>
      <dsp:spPr>
        <a:xfrm>
          <a:off x="0" y="101264"/>
          <a:ext cx="7915014" cy="160239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endParaRPr lang="en-GB" sz="1600" b="1" kern="1200" dirty="0"/>
        </a:p>
        <a:p>
          <a:pPr marL="0" lvl="0" indent="0" algn="just" defTabSz="711200">
            <a:lnSpc>
              <a:spcPct val="90000"/>
            </a:lnSpc>
            <a:spcBef>
              <a:spcPct val="0"/>
            </a:spcBef>
            <a:spcAft>
              <a:spcPct val="35000"/>
            </a:spcAft>
            <a:buNone/>
          </a:pPr>
          <a:r>
            <a:rPr lang="en-GB" sz="1600" b="1" kern="1200" dirty="0">
              <a:effectLst>
                <a:outerShdw blurRad="38100" dist="38100" dir="2700000" algn="tl">
                  <a:srgbClr val="000000">
                    <a:alpha val="43137"/>
                  </a:srgbClr>
                </a:outerShdw>
              </a:effectLst>
            </a:rPr>
            <a:t>The event organiser should have event co-ordination team on site to make smooth running of event site and check that suppliers and contractors are using specific and tested sound and lighting. </a:t>
          </a:r>
        </a:p>
        <a:p>
          <a:pPr marL="0" lvl="0" indent="0" algn="l" defTabSz="711200">
            <a:lnSpc>
              <a:spcPct val="90000"/>
            </a:lnSpc>
            <a:spcBef>
              <a:spcPct val="0"/>
            </a:spcBef>
            <a:spcAft>
              <a:spcPct val="35000"/>
            </a:spcAft>
            <a:buNone/>
          </a:pPr>
          <a:endParaRPr lang="en-GB" sz="1200" kern="1200" dirty="0"/>
        </a:p>
        <a:p>
          <a:pPr marL="0" lvl="0" indent="0" algn="l" defTabSz="711200">
            <a:lnSpc>
              <a:spcPct val="90000"/>
            </a:lnSpc>
            <a:spcBef>
              <a:spcPct val="0"/>
            </a:spcBef>
            <a:spcAft>
              <a:spcPct val="35000"/>
            </a:spcAft>
            <a:buNone/>
          </a:pPr>
          <a:r>
            <a:rPr lang="en-GB" sz="1200" kern="1200" dirty="0"/>
            <a:t> </a:t>
          </a:r>
          <a:endParaRPr lang="en-US" sz="1200" kern="1200" dirty="0"/>
        </a:p>
      </dsp:txBody>
      <dsp:txXfrm>
        <a:off x="78223" y="179487"/>
        <a:ext cx="7758568" cy="1445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DC464-C67F-44C9-8089-991BE1F18DA6}">
      <dsp:nvSpPr>
        <dsp:cNvPr id="0" name=""/>
        <dsp:cNvSpPr/>
      </dsp:nvSpPr>
      <dsp:spPr>
        <a:xfrm>
          <a:off x="0" y="125424"/>
          <a:ext cx="4040188" cy="18228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The crowd management manual needs to be developed and real time communication system needs to be set and communicated to all the key people to prevent crowd disasters. </a:t>
          </a:r>
          <a:endParaRPr lang="en-US" sz="1900" kern="1200"/>
        </a:p>
      </dsp:txBody>
      <dsp:txXfrm>
        <a:off x="88985" y="214409"/>
        <a:ext cx="3862218" cy="1644890"/>
      </dsp:txXfrm>
    </dsp:sp>
    <dsp:sp modelId="{079C16D9-38F4-4494-8CEE-7640B422A75A}">
      <dsp:nvSpPr>
        <dsp:cNvPr id="0" name=""/>
        <dsp:cNvSpPr/>
      </dsp:nvSpPr>
      <dsp:spPr>
        <a:xfrm>
          <a:off x="0" y="2003004"/>
          <a:ext cx="4040188" cy="18228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Effective way to manage and control crowd at large outdoor festivals and sporting events is to use large crowd control barriers where there are large mass gatherings of the general public. </a:t>
          </a:r>
          <a:endParaRPr lang="en-US" sz="1900" kern="1200"/>
        </a:p>
      </dsp:txBody>
      <dsp:txXfrm>
        <a:off x="88985" y="2091989"/>
        <a:ext cx="3862218" cy="1644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0B34B-9FE8-4F4A-8EB7-7A5AD68C15C2}">
      <dsp:nvSpPr>
        <dsp:cNvPr id="0" name=""/>
        <dsp:cNvSpPr/>
      </dsp:nvSpPr>
      <dsp:spPr>
        <a:xfrm>
          <a:off x="0" y="898713"/>
          <a:ext cx="5111749" cy="16591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367B12-F57C-4F7E-A21E-19689C6C15A5}">
      <dsp:nvSpPr>
        <dsp:cNvPr id="0" name=""/>
        <dsp:cNvSpPr/>
      </dsp:nvSpPr>
      <dsp:spPr>
        <a:xfrm>
          <a:off x="501897" y="1272025"/>
          <a:ext cx="912540" cy="9125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84EB6F-41C8-442F-8FAA-162D92651785}">
      <dsp:nvSpPr>
        <dsp:cNvPr id="0" name=""/>
        <dsp:cNvSpPr/>
      </dsp:nvSpPr>
      <dsp:spPr>
        <a:xfrm>
          <a:off x="1916334" y="898713"/>
          <a:ext cx="3195415" cy="165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595" tIns="175595" rIns="175595" bIns="175595" numCol="1" spcCol="1270" anchor="ctr" anchorCtr="0">
          <a:noAutofit/>
        </a:bodyPr>
        <a:lstStyle/>
        <a:p>
          <a:pPr marL="0" lvl="0" indent="0" algn="l" defTabSz="844550">
            <a:lnSpc>
              <a:spcPct val="90000"/>
            </a:lnSpc>
            <a:spcBef>
              <a:spcPct val="0"/>
            </a:spcBef>
            <a:spcAft>
              <a:spcPct val="35000"/>
            </a:spcAft>
            <a:buNone/>
          </a:pPr>
          <a:r>
            <a:rPr lang="en-GB" sz="1900" kern="1200"/>
            <a:t>The crowd behaviour is one of the essential principles of events that needs to be understood by the organisers. </a:t>
          </a:r>
          <a:endParaRPr lang="en-US" sz="1900" kern="1200"/>
        </a:p>
      </dsp:txBody>
      <dsp:txXfrm>
        <a:off x="1916334" y="898713"/>
        <a:ext cx="3195415" cy="1659164"/>
      </dsp:txXfrm>
    </dsp:sp>
    <dsp:sp modelId="{C46BAB64-0F66-44CF-AFB2-452466A4DD54}">
      <dsp:nvSpPr>
        <dsp:cNvPr id="0" name=""/>
        <dsp:cNvSpPr/>
      </dsp:nvSpPr>
      <dsp:spPr>
        <a:xfrm>
          <a:off x="0" y="2972669"/>
          <a:ext cx="5111749" cy="16591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5C0DD8-AEBC-471F-8916-6BA16E65D6EB}">
      <dsp:nvSpPr>
        <dsp:cNvPr id="0" name=""/>
        <dsp:cNvSpPr/>
      </dsp:nvSpPr>
      <dsp:spPr>
        <a:xfrm>
          <a:off x="501897" y="3345980"/>
          <a:ext cx="912540" cy="9125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684E50-BD1D-4DD8-9239-F4252D6A9DF4}">
      <dsp:nvSpPr>
        <dsp:cNvPr id="0" name=""/>
        <dsp:cNvSpPr/>
      </dsp:nvSpPr>
      <dsp:spPr>
        <a:xfrm>
          <a:off x="1916334" y="2972669"/>
          <a:ext cx="3195415" cy="165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595" tIns="175595" rIns="175595" bIns="175595" numCol="1" spcCol="1270" anchor="ctr" anchorCtr="0">
          <a:noAutofit/>
        </a:bodyPr>
        <a:lstStyle/>
        <a:p>
          <a:pPr marL="0" lvl="0" indent="0" algn="l" defTabSz="844550">
            <a:lnSpc>
              <a:spcPct val="90000"/>
            </a:lnSpc>
            <a:spcBef>
              <a:spcPct val="0"/>
            </a:spcBef>
            <a:spcAft>
              <a:spcPct val="35000"/>
            </a:spcAft>
            <a:buNone/>
          </a:pPr>
          <a:r>
            <a:rPr lang="en-GB" sz="1900" kern="1200" dirty="0"/>
            <a:t>It is important to recognise how a crowd heaves and analyse the age range of a crowd and type of event is taking place. </a:t>
          </a:r>
          <a:endParaRPr lang="en-US" sz="1900" kern="1200" dirty="0"/>
        </a:p>
      </dsp:txBody>
      <dsp:txXfrm>
        <a:off x="1916334" y="2972669"/>
        <a:ext cx="3195415" cy="16591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73584-ACA3-46E8-BE74-47693F53E1D3}">
      <dsp:nvSpPr>
        <dsp:cNvPr id="0" name=""/>
        <dsp:cNvSpPr/>
      </dsp:nvSpPr>
      <dsp:spPr>
        <a:xfrm>
          <a:off x="0" y="107063"/>
          <a:ext cx="4383249" cy="20007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Theodore (2018, p.80) states that organisers needs to noticeably understand crowd demographic</a:t>
          </a:r>
          <a:endParaRPr lang="en-US" sz="1600" kern="1200" dirty="0"/>
        </a:p>
      </dsp:txBody>
      <dsp:txXfrm>
        <a:off x="97666" y="204729"/>
        <a:ext cx="4187917" cy="1805368"/>
      </dsp:txXfrm>
    </dsp:sp>
    <dsp:sp modelId="{12145959-CE53-4CD5-9673-4082903FBC30}">
      <dsp:nvSpPr>
        <dsp:cNvPr id="0" name=""/>
        <dsp:cNvSpPr/>
      </dsp:nvSpPr>
      <dsp:spPr>
        <a:xfrm>
          <a:off x="0" y="2153843"/>
          <a:ext cx="4383249" cy="20007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“Age, gender, religious orientation, ethnicity and likelihood of disabled patrons attend-ing will all impact on audience behaviour and requirements. Will there be other visitors to the location during the event? Who and where will the attendees be coming from, and how will this impact on integration or segregation within the crowd?” </a:t>
          </a:r>
        </a:p>
      </dsp:txBody>
      <dsp:txXfrm>
        <a:off x="97666" y="2251509"/>
        <a:ext cx="4187917" cy="180536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smtClean="0"/>
            </a:lvl1pPr>
          </a:lstStyle>
          <a:p>
            <a:pPr>
              <a:defRPr/>
            </a:pPr>
            <a:fld id="{B1D2B90C-776D-469A-A8A2-18DE75BD3603}" type="datetimeFigureOut">
              <a:rPr lang="en-GB"/>
              <a:pPr>
                <a:defRPr/>
              </a:pPr>
              <a:t>16/03/2022</a:t>
            </a:fld>
            <a:endParaRPr lang="en-GB"/>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smtClean="0"/>
            </a:lvl1pPr>
          </a:lstStyle>
          <a:p>
            <a:pPr>
              <a:defRPr/>
            </a:pPr>
            <a:fld id="{1D645871-7ABB-47CC-AF40-5207FD0B05A9}" type="slidenum">
              <a:rPr lang="en-GB"/>
              <a:pPr>
                <a:defRPr/>
              </a:pPr>
              <a:t>‹#›</a:t>
            </a:fld>
            <a:endParaRPr lang="en-GB"/>
          </a:p>
        </p:txBody>
      </p:sp>
    </p:spTree>
    <p:extLst>
      <p:ext uri="{BB962C8B-B14F-4D97-AF65-F5344CB8AC3E}">
        <p14:creationId xmlns:p14="http://schemas.microsoft.com/office/powerpoint/2010/main" val="3752453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ea typeface="ＭＳ Ｐゴシック" charset="-128"/>
              </a:defRPr>
            </a:lvl1pPr>
          </a:lstStyle>
          <a:p>
            <a:pPr>
              <a:defRPr/>
            </a:pPr>
            <a:endParaRPr lang="en-GB"/>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ea typeface="ＭＳ Ｐゴシック" charset="-128"/>
              </a:defRPr>
            </a:lvl1pPr>
          </a:lstStyle>
          <a:p>
            <a:pPr>
              <a:defRPr/>
            </a:pPr>
            <a:fld id="{36308773-B399-475F-B46D-C9B103CD1E7E}" type="datetimeFigureOut">
              <a:rPr lang="en-GB"/>
              <a:pPr>
                <a:defRPr/>
              </a:pPr>
              <a:t>16/03/2022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en-GB"/>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ea typeface="ＭＳ Ｐゴシック" charset="-128"/>
              </a:defRPr>
            </a:lvl1pPr>
          </a:lstStyle>
          <a:p>
            <a:pPr>
              <a:defRPr/>
            </a:pPr>
            <a:fld id="{04915706-070A-4707-AA18-DDF1820200B2}" type="slidenum">
              <a:rPr lang="en-GB"/>
              <a:pPr>
                <a:defRPr/>
              </a:pPr>
              <a:t>‹#›</a:t>
            </a:fld>
            <a:endParaRPr lang="en-GB"/>
          </a:p>
        </p:txBody>
      </p:sp>
    </p:spTree>
    <p:extLst>
      <p:ext uri="{BB962C8B-B14F-4D97-AF65-F5344CB8AC3E}">
        <p14:creationId xmlns:p14="http://schemas.microsoft.com/office/powerpoint/2010/main" val="2150331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66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665793"/>
            <a:ext cx="8229600" cy="962977"/>
          </a:xfrm>
          <a:prstGeom prst="rect">
            <a:avLst/>
          </a:prstGeom>
        </p:spPr>
        <p:txBody>
          <a:bodyPr/>
          <a:lstStyle>
            <a:lvl1pPr algn="l">
              <a:defRPr sz="3600">
                <a:solidFill>
                  <a:schemeClr val="tx1"/>
                </a:solidFill>
              </a:defRPr>
            </a:lvl1pPr>
          </a:lstStyle>
          <a:p>
            <a:r>
              <a:rPr lang="en-US" dirty="0"/>
              <a:t>Click to edit Master title style</a:t>
            </a:r>
          </a:p>
        </p:txBody>
      </p:sp>
      <p:sp>
        <p:nvSpPr>
          <p:cNvPr id="8" name="Content Placeholder 2"/>
          <p:cNvSpPr>
            <a:spLocks noGrp="1"/>
          </p:cNvSpPr>
          <p:nvPr>
            <p:ph idx="1"/>
          </p:nvPr>
        </p:nvSpPr>
        <p:spPr>
          <a:xfrm>
            <a:off x="457200" y="1808793"/>
            <a:ext cx="8229600" cy="3816425"/>
          </a:xfrm>
          <a:prstGeom prst="rect">
            <a:avLst/>
          </a:prstGeom>
        </p:spPr>
        <p:txBody>
          <a:bodyPr/>
          <a:lstStyle>
            <a:lvl1pPr>
              <a:defRPr sz="2200">
                <a:solidFill>
                  <a:schemeClr val="tx1"/>
                </a:solidFill>
              </a:defRPr>
            </a:lvl1pPr>
            <a:lvl2pPr marL="742950" indent="-285750">
              <a:buFont typeface="Arial" panose="020B0604020202020204" pitchFamily="34" charset="0"/>
              <a:buChar char="•"/>
              <a:defRPr sz="2000">
                <a:solidFill>
                  <a:schemeClr val="tx1"/>
                </a:solidFill>
              </a:defRPr>
            </a:lvl2pPr>
            <a:lvl3pPr>
              <a:defRPr sz="1800">
                <a:solidFill>
                  <a:schemeClr val="tx1"/>
                </a:solidFill>
              </a:defRPr>
            </a:lvl3pPr>
            <a:lvl4pPr marL="1600200" indent="-228600">
              <a:buFont typeface="Arial" panose="020B0604020202020204" pitchFamily="34" charset="0"/>
              <a:buChar char="•"/>
              <a:defRPr sz="1600">
                <a:solidFill>
                  <a:schemeClr val="tx1"/>
                </a:solidFill>
              </a:defRPr>
            </a:lvl4pPr>
            <a:lvl5pPr marL="2171700" indent="-342900">
              <a:buFont typeface="Arial" panose="020B0604020202020204" pitchFamily="34" charset="0"/>
              <a:buChar cha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46CA49E4-2010-4ACB-BF93-53D7EE2A73EF}"/>
              </a:ext>
            </a:extLst>
          </p:cNvPr>
          <p:cNvSpPr txBox="1"/>
          <p:nvPr userDrawn="1"/>
        </p:nvSpPr>
        <p:spPr>
          <a:xfrm>
            <a:off x="1642239" y="6504850"/>
            <a:ext cx="6377067" cy="307777"/>
          </a:xfrm>
          <a:prstGeom prst="rect">
            <a:avLst/>
          </a:prstGeom>
          <a:noFill/>
        </p:spPr>
        <p:txBody>
          <a:bodyPr wrap="none" rtlCol="0">
            <a:spAutoFit/>
          </a:bodyPr>
          <a:lstStyle/>
          <a:p>
            <a:pPr defTabSz="914400" eaLnBrk="0" hangingPunct="0"/>
            <a:r>
              <a:rPr lang="en-US" sz="1400" b="1" dirty="0">
                <a:solidFill>
                  <a:srgbClr val="000000"/>
                </a:solidFill>
                <a:latin typeface="Tahoma" charset="0"/>
                <a:ea typeface="+mn-ea"/>
              </a:rPr>
              <a:t>© Raj &amp; Rashid </a:t>
            </a:r>
            <a:r>
              <a:rPr lang="en-US" sz="1400" b="1" i="1" dirty="0">
                <a:solidFill>
                  <a:srgbClr val="000000"/>
                </a:solidFill>
                <a:latin typeface="Tahoma" charset="0"/>
                <a:ea typeface="+mn-ea"/>
              </a:rPr>
              <a:t>Events Management: Principles and Practice 4</a:t>
            </a:r>
            <a:r>
              <a:rPr lang="en-US" sz="1400" b="1" i="1" baseline="30000" dirty="0">
                <a:solidFill>
                  <a:srgbClr val="000000"/>
                </a:solidFill>
                <a:latin typeface="Tahoma" charset="0"/>
                <a:ea typeface="+mn-ea"/>
              </a:rPr>
              <a:t>th</a:t>
            </a:r>
            <a:r>
              <a:rPr lang="en-US" sz="1400" b="1" i="1" dirty="0">
                <a:solidFill>
                  <a:srgbClr val="000000"/>
                </a:solidFill>
                <a:latin typeface="Tahoma" charset="0"/>
                <a:ea typeface="+mn-ea"/>
              </a:rPr>
              <a:t> </a:t>
            </a:r>
            <a:r>
              <a:rPr lang="en-US" sz="1400" b="1" i="1" dirty="0" err="1">
                <a:solidFill>
                  <a:srgbClr val="000000"/>
                </a:solidFill>
                <a:latin typeface="Tahoma" charset="0"/>
                <a:ea typeface="+mn-ea"/>
              </a:rPr>
              <a:t>edn</a:t>
            </a:r>
            <a:endParaRPr lang="en-US" sz="1400" b="1" i="1" dirty="0">
              <a:solidFill>
                <a:srgbClr val="000000"/>
              </a:solidFill>
              <a:latin typeface="Tahoma" charset="0"/>
              <a:ea typeface="+mn-ea"/>
            </a:endParaRPr>
          </a:p>
        </p:txBody>
      </p:sp>
      <p:pic>
        <p:nvPicPr>
          <p:cNvPr id="5" name="Picture 4">
            <a:extLst>
              <a:ext uri="{FF2B5EF4-FFF2-40B4-BE49-F238E27FC236}">
                <a16:creationId xmlns:a16="http://schemas.microsoft.com/office/drawing/2014/main" id="{EDF509DC-0DAA-42B2-B43D-1E571A09F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9306" y="5777755"/>
            <a:ext cx="940982" cy="940327"/>
          </a:xfrm>
          <a:prstGeom prst="rect">
            <a:avLst/>
          </a:prstGeom>
        </p:spPr>
      </p:pic>
    </p:spTree>
    <p:extLst>
      <p:ext uri="{BB962C8B-B14F-4D97-AF65-F5344CB8AC3E}">
        <p14:creationId xmlns:p14="http://schemas.microsoft.com/office/powerpoint/2010/main" val="137336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ox">
    <p:spTree>
      <p:nvGrpSpPr>
        <p:cNvPr id="1" name=""/>
        <p:cNvGrpSpPr/>
        <p:nvPr/>
      </p:nvGrpSpPr>
      <p:grpSpPr>
        <a:xfrm>
          <a:off x="0" y="0"/>
          <a:ext cx="0" cy="0"/>
          <a:chOff x="0" y="0"/>
          <a:chExt cx="0" cy="0"/>
        </a:xfrm>
      </p:grpSpPr>
      <p:sp>
        <p:nvSpPr>
          <p:cNvPr id="4" name="Text Placeholder 16"/>
          <p:cNvSpPr>
            <a:spLocks noGrp="1"/>
          </p:cNvSpPr>
          <p:nvPr>
            <p:ph type="body" sz="quarter" idx="10"/>
          </p:nvPr>
        </p:nvSpPr>
        <p:spPr>
          <a:xfrm>
            <a:off x="881548" y="901700"/>
            <a:ext cx="7380907" cy="5162924"/>
          </a:xfrm>
          <a:prstGeom prst="roundRect">
            <a:avLst>
              <a:gd name="adj" fmla="val 9731"/>
            </a:avLst>
          </a:prstGeom>
          <a:solidFill>
            <a:schemeClr val="accent1">
              <a:lumMod val="60000"/>
              <a:lumOff val="40000"/>
            </a:schemeClr>
          </a:solidFill>
          <a:ln>
            <a:noFill/>
          </a:ln>
        </p:spPr>
        <p:style>
          <a:lnRef idx="2">
            <a:schemeClr val="dk1"/>
          </a:lnRef>
          <a:fillRef idx="1">
            <a:schemeClr val="lt1"/>
          </a:fillRef>
          <a:effectRef idx="0">
            <a:schemeClr val="dk1"/>
          </a:effectRef>
          <a:fontRef idx="none"/>
        </p:style>
        <p:txBody>
          <a:bodyPr wrap="square" lIns="365760" tIns="274320" rIns="365760" bIns="274320">
            <a:normAutofit/>
          </a:bodyPr>
          <a:lstStyle>
            <a:lvl1pPr marL="0" indent="0">
              <a:buNone/>
              <a:defRPr sz="22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Table">
    <p:spTree>
      <p:nvGrpSpPr>
        <p:cNvPr id="1" name=""/>
        <p:cNvGrpSpPr/>
        <p:nvPr/>
      </p:nvGrpSpPr>
      <p:grpSpPr>
        <a:xfrm>
          <a:off x="0" y="0"/>
          <a:ext cx="0" cy="0"/>
          <a:chOff x="0" y="0"/>
          <a:chExt cx="0" cy="0"/>
        </a:xfrm>
      </p:grpSpPr>
      <p:sp>
        <p:nvSpPr>
          <p:cNvPr id="3" name="Title 1"/>
          <p:cNvSpPr>
            <a:spLocks noGrp="1"/>
          </p:cNvSpPr>
          <p:nvPr>
            <p:ph type="title"/>
          </p:nvPr>
        </p:nvSpPr>
        <p:spPr>
          <a:xfrm>
            <a:off x="457200" y="665793"/>
            <a:ext cx="8229600" cy="962977"/>
          </a:xfrm>
          <a:prstGeom prst="rect">
            <a:avLst/>
          </a:prstGeom>
        </p:spPr>
        <p:txBody>
          <a:bodyPr/>
          <a:lstStyle>
            <a:lvl1pPr algn="l">
              <a:defRPr sz="3600">
                <a:solidFill>
                  <a:schemeClr val="tx1"/>
                </a:solidFill>
              </a:defRPr>
            </a:lvl1pPr>
          </a:lstStyle>
          <a:p>
            <a:r>
              <a:rPr lang="en-US" dirty="0"/>
              <a:t>Click to edit Master title style</a:t>
            </a:r>
          </a:p>
        </p:txBody>
      </p:sp>
      <p:sp>
        <p:nvSpPr>
          <p:cNvPr id="9" name="Table Placeholder 4"/>
          <p:cNvSpPr>
            <a:spLocks noGrp="1"/>
          </p:cNvSpPr>
          <p:nvPr>
            <p:ph type="tbl" sz="quarter" idx="11"/>
          </p:nvPr>
        </p:nvSpPr>
        <p:spPr>
          <a:xfrm>
            <a:off x="457201" y="1808793"/>
            <a:ext cx="8229600" cy="3600450"/>
          </a:xfrm>
          <a:prstGeom prst="rect">
            <a:avLst/>
          </a:prstGeom>
        </p:spPr>
        <p:txBody>
          <a:bodyPr/>
          <a:lstStyle>
            <a:lvl1pPr>
              <a:defRPr sz="2200">
                <a:solidFill>
                  <a:schemeClr val="tx1"/>
                </a:solidFill>
              </a:defRPr>
            </a:lvl1pPr>
          </a:lstStyle>
          <a:p>
            <a:endParaRPr lang="en-GB" dirty="0"/>
          </a:p>
        </p:txBody>
      </p:sp>
    </p:spTree>
    <p:extLst>
      <p:ext uri="{BB962C8B-B14F-4D97-AF65-F5344CB8AC3E}">
        <p14:creationId xmlns:p14="http://schemas.microsoft.com/office/powerpoint/2010/main" val="297211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1">
            <a:extLst>
              <a:ext uri="{FF2B5EF4-FFF2-40B4-BE49-F238E27FC236}">
                <a16:creationId xmlns:a16="http://schemas.microsoft.com/office/drawing/2014/main" id="{7DCACE14-286E-4290-BF0E-0982FA3A33B2}"/>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12">
            <a:extLst>
              <a:ext uri="{FF2B5EF4-FFF2-40B4-BE49-F238E27FC236}">
                <a16:creationId xmlns:a16="http://schemas.microsoft.com/office/drawing/2014/main" id="{133E7DB4-0853-4813-A871-5AEB9B8C50D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13">
            <a:extLst>
              <a:ext uri="{FF2B5EF4-FFF2-40B4-BE49-F238E27FC236}">
                <a16:creationId xmlns:a16="http://schemas.microsoft.com/office/drawing/2014/main" id="{B895292C-C31D-4951-96F8-1EB03A098091}"/>
              </a:ext>
            </a:extLst>
          </p:cNvPr>
          <p:cNvSpPr>
            <a:spLocks noGrp="1" noChangeArrowheads="1"/>
          </p:cNvSpPr>
          <p:nvPr>
            <p:ph type="sldNum" sz="quarter" idx="12"/>
          </p:nvPr>
        </p:nvSpPr>
        <p:spPr>
          <a:ln/>
        </p:spPr>
        <p:txBody>
          <a:bodyPr/>
          <a:lstStyle>
            <a:lvl1pPr>
              <a:defRPr/>
            </a:lvl1pPr>
          </a:lstStyle>
          <a:p>
            <a:pPr>
              <a:defRPr/>
            </a:pPr>
            <a:fld id="{E1D97B91-767A-4444-A5B6-3FA8DD0106CC}" type="slidenum">
              <a:rPr lang="en-GB" altLang="en-US"/>
              <a:pPr>
                <a:defRPr/>
              </a:pPr>
              <a:t>‹#›</a:t>
            </a:fld>
            <a:endParaRPr lang="en-GB" altLang="en-US"/>
          </a:p>
        </p:txBody>
      </p:sp>
    </p:spTree>
    <p:extLst>
      <p:ext uri="{BB962C8B-B14F-4D97-AF65-F5344CB8AC3E}">
        <p14:creationId xmlns:p14="http://schemas.microsoft.com/office/powerpoint/2010/main" val="38022844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1">
            <a:extLst>
              <a:ext uri="{FF2B5EF4-FFF2-40B4-BE49-F238E27FC236}">
                <a16:creationId xmlns:a16="http://schemas.microsoft.com/office/drawing/2014/main" id="{C9A4C838-EB87-4FEF-B5A4-54D41E464BF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12">
            <a:extLst>
              <a:ext uri="{FF2B5EF4-FFF2-40B4-BE49-F238E27FC236}">
                <a16:creationId xmlns:a16="http://schemas.microsoft.com/office/drawing/2014/main" id="{27ACCA1A-40BC-4287-B9C3-B4A6AA85043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3">
            <a:extLst>
              <a:ext uri="{FF2B5EF4-FFF2-40B4-BE49-F238E27FC236}">
                <a16:creationId xmlns:a16="http://schemas.microsoft.com/office/drawing/2014/main" id="{CE253685-E110-480E-8958-D42E9D506249}"/>
              </a:ext>
            </a:extLst>
          </p:cNvPr>
          <p:cNvSpPr>
            <a:spLocks noGrp="1" noChangeArrowheads="1"/>
          </p:cNvSpPr>
          <p:nvPr>
            <p:ph type="sldNum" sz="quarter" idx="12"/>
          </p:nvPr>
        </p:nvSpPr>
        <p:spPr>
          <a:ln/>
        </p:spPr>
        <p:txBody>
          <a:bodyPr/>
          <a:lstStyle>
            <a:lvl1pPr>
              <a:defRPr/>
            </a:lvl1pPr>
          </a:lstStyle>
          <a:p>
            <a:pPr>
              <a:defRPr/>
            </a:pPr>
            <a:fld id="{5B5F2A71-73C4-4BAC-9F0C-45475D158E46}" type="slidenum">
              <a:rPr lang="en-GB" altLang="en-US"/>
              <a:pPr>
                <a:defRPr/>
              </a:pPr>
              <a:t>‹#›</a:t>
            </a:fld>
            <a:endParaRPr lang="en-GB" altLang="en-US"/>
          </a:p>
        </p:txBody>
      </p:sp>
    </p:spTree>
    <p:extLst>
      <p:ext uri="{BB962C8B-B14F-4D97-AF65-F5344CB8AC3E}">
        <p14:creationId xmlns:p14="http://schemas.microsoft.com/office/powerpoint/2010/main" val="18212531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979560"/>
      </p:ext>
    </p:extLst>
  </p:cSld>
  <p:clrMap bg1="dk1" tx1="lt1" bg2="dk2" tx2="lt2" accent1="accent1" accent2="accent2" accent3="accent3" accent4="accent4" accent5="accent5" accent6="accent6" hlink="hlink" folHlink="folHlink"/>
  <p:sldLayoutIdLst>
    <p:sldLayoutId id="2147483690" r:id="rId1"/>
    <p:sldLayoutId id="2147483678" r:id="rId2"/>
    <p:sldLayoutId id="2147483689" r:id="rId3"/>
    <p:sldLayoutId id="2147483691" r:id="rId4"/>
    <p:sldLayoutId id="2147483692" r:id="rId5"/>
    <p:sldLayoutId id="2147483693" r:id="rId6"/>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hyperlink" Target="https://www.hse.gov.uk/event-safety/crowd-management-work-with-others.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4149199" y="2734345"/>
            <a:ext cx="4394166" cy="2340298"/>
          </a:xfrm>
        </p:spPr>
        <p:txBody>
          <a:bodyPr/>
          <a:lstStyle/>
          <a:p>
            <a:pPr marL="0" indent="0">
              <a:spcAft>
                <a:spcPts val="600"/>
              </a:spcAft>
              <a:buNone/>
            </a:pPr>
            <a:r>
              <a:rPr lang="en-GB" sz="3200" b="1" dirty="0">
                <a:solidFill>
                  <a:schemeClr val="bg1">
                    <a:lumMod val="50000"/>
                  </a:schemeClr>
                </a:solidFill>
              </a:rPr>
              <a:t>Events Management: Principles &amp; Practice, 4th Edition</a:t>
            </a:r>
          </a:p>
          <a:p>
            <a:pPr marL="0" indent="0">
              <a:buNone/>
            </a:pPr>
            <a:r>
              <a:rPr lang="en-US" sz="2000" dirty="0">
                <a:solidFill>
                  <a:schemeClr val="bg1">
                    <a:lumMod val="50000"/>
                  </a:schemeClr>
                </a:solidFill>
              </a:rPr>
              <a:t>By Razaq Raj and Tahir Rashid</a:t>
            </a:r>
            <a:endParaRPr lang="en-GB" sz="2000" dirty="0">
              <a:solidFill>
                <a:schemeClr val="bg1">
                  <a:lumMod val="50000"/>
                </a:schemeClr>
              </a:solidFill>
            </a:endParaRPr>
          </a:p>
        </p:txBody>
      </p:sp>
      <p:pic>
        <p:nvPicPr>
          <p:cNvPr id="3" name="Picture 2" descr="A picture containing calendar&#10;&#10;Description automatically generated">
            <a:extLst>
              <a:ext uri="{FF2B5EF4-FFF2-40B4-BE49-F238E27FC236}">
                <a16:creationId xmlns:a16="http://schemas.microsoft.com/office/drawing/2014/main" id="{621ED780-0E9B-4918-9B30-E210A066137D}"/>
              </a:ext>
            </a:extLst>
          </p:cNvPr>
          <p:cNvPicPr>
            <a:picLocks noChangeAspect="1"/>
          </p:cNvPicPr>
          <p:nvPr/>
        </p:nvPicPr>
        <p:blipFill>
          <a:blip r:embed="rId2"/>
          <a:stretch>
            <a:fillRect/>
          </a:stretch>
        </p:blipFill>
        <p:spPr>
          <a:xfrm>
            <a:off x="892495" y="1526424"/>
            <a:ext cx="2924354" cy="380515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6803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D5D1-0B78-440B-86BC-8FDD64D6D630}"/>
              </a:ext>
            </a:extLst>
          </p:cNvPr>
          <p:cNvSpPr>
            <a:spLocks noGrp="1"/>
          </p:cNvSpPr>
          <p:nvPr>
            <p:ph type="title"/>
          </p:nvPr>
        </p:nvSpPr>
        <p:spPr>
          <a:xfrm>
            <a:off x="457200" y="665793"/>
            <a:ext cx="8229600" cy="1045561"/>
          </a:xfrm>
        </p:spPr>
        <p:txBody>
          <a:bodyPr/>
          <a:lstStyle/>
          <a:p>
            <a:pPr algn="ctr"/>
            <a:r>
              <a:rPr lang="en-GB" sz="3200" b="1" dirty="0">
                <a:effectLst>
                  <a:outerShdw blurRad="38100" dist="38100" dir="2700000" algn="tl">
                    <a:srgbClr val="000000">
                      <a:alpha val="43137"/>
                    </a:srgbClr>
                  </a:outerShdw>
                </a:effectLst>
              </a:rPr>
              <a:t>Potential Crowed Movement Risks at Live Event</a:t>
            </a:r>
          </a:p>
        </p:txBody>
      </p:sp>
      <p:grpSp>
        <p:nvGrpSpPr>
          <p:cNvPr id="4" name="Diagram 1">
            <a:extLst>
              <a:ext uri="{FF2B5EF4-FFF2-40B4-BE49-F238E27FC236}">
                <a16:creationId xmlns:a16="http://schemas.microsoft.com/office/drawing/2014/main" id="{C70FB14C-B624-4474-9978-B84312B52D27}"/>
              </a:ext>
            </a:extLst>
          </p:cNvPr>
          <p:cNvGrpSpPr/>
          <p:nvPr/>
        </p:nvGrpSpPr>
        <p:grpSpPr>
          <a:xfrm>
            <a:off x="796954" y="1954634"/>
            <a:ext cx="7449424" cy="4043494"/>
            <a:chOff x="263943" y="0"/>
            <a:chExt cx="5725743" cy="3285264"/>
          </a:xfrm>
        </p:grpSpPr>
        <p:sp>
          <p:nvSpPr>
            <p:cNvPr id="5" name="Rectangle 4">
              <a:extLst>
                <a:ext uri="{FF2B5EF4-FFF2-40B4-BE49-F238E27FC236}">
                  <a16:creationId xmlns:a16="http://schemas.microsoft.com/office/drawing/2014/main" id="{6FFD729D-D7ED-45E1-BB0D-FEF760511F59}"/>
                </a:ext>
              </a:extLst>
            </p:cNvPr>
            <p:cNvSpPr/>
            <p:nvPr/>
          </p:nvSpPr>
          <p:spPr>
            <a:xfrm rot="5400013">
              <a:off x="0" y="748006"/>
              <a:ext cx="1163482" cy="140799"/>
            </a:xfrm>
            <a:prstGeom prst="rect">
              <a:avLst/>
            </a:prstGeom>
            <a:gradFill>
              <a:gsLst>
                <a:gs pos="0">
                  <a:srgbClr val="CCDCF1"/>
                </a:gs>
                <a:gs pos="100000">
                  <a:srgbClr val="DEE9F9"/>
                </a:gs>
              </a:gsLst>
              <a:path path="circle">
                <a:fillToRect l="50000" t="130000" r="50000" b="-30000"/>
              </a:path>
            </a:gradFill>
            <a:ln cap="flat">
              <a:noFill/>
              <a:prstDash val="solid"/>
            </a:ln>
            <a:effectLst>
              <a:outerShdw dist="38103" dir="5400000" algn="tl">
                <a:srgbClr val="3A424B">
                  <a:alpha val="48000"/>
                </a:srgb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Freeform: Shape 5">
              <a:extLst>
                <a:ext uri="{FF2B5EF4-FFF2-40B4-BE49-F238E27FC236}">
                  <a16:creationId xmlns:a16="http://schemas.microsoft.com/office/drawing/2014/main" id="{17791B58-95CB-468A-8181-C6C4A8ED4A13}"/>
                </a:ext>
              </a:extLst>
            </p:cNvPr>
            <p:cNvSpPr/>
            <p:nvPr/>
          </p:nvSpPr>
          <p:spPr>
            <a:xfrm>
              <a:off x="263943" y="0"/>
              <a:ext cx="1564410" cy="938649"/>
            </a:xfrm>
            <a:custGeom>
              <a:avLst/>
              <a:gdLst>
                <a:gd name="f0" fmla="val 10800000"/>
                <a:gd name="f1" fmla="val 5400000"/>
                <a:gd name="f2" fmla="val 180"/>
                <a:gd name="f3" fmla="val w"/>
                <a:gd name="f4" fmla="val h"/>
                <a:gd name="f5" fmla="val 0"/>
                <a:gd name="f6" fmla="val 1564411"/>
                <a:gd name="f7" fmla="val 938646"/>
                <a:gd name="f8" fmla="val 93865"/>
                <a:gd name="f9" fmla="val 42025"/>
                <a:gd name="f10" fmla="val 1470546"/>
                <a:gd name="f11" fmla="val 1522386"/>
                <a:gd name="f12" fmla="val 844781"/>
                <a:gd name="f13" fmla="val 896621"/>
                <a:gd name="f14" fmla="+- 0 0 -90"/>
                <a:gd name="f15" fmla="*/ f3 1 1564411"/>
                <a:gd name="f16" fmla="*/ f4 1 938646"/>
                <a:gd name="f17" fmla="+- f7 0 f5"/>
                <a:gd name="f18" fmla="+- f6 0 f5"/>
                <a:gd name="f19" fmla="*/ f14 f0 1"/>
                <a:gd name="f20" fmla="*/ f18 1 1564411"/>
                <a:gd name="f21" fmla="*/ f17 1 938646"/>
                <a:gd name="f22" fmla="*/ 0 f18 1"/>
                <a:gd name="f23" fmla="*/ 93865 f17 1"/>
                <a:gd name="f24" fmla="*/ 93865 f18 1"/>
                <a:gd name="f25" fmla="*/ 0 f17 1"/>
                <a:gd name="f26" fmla="*/ 1470546 f18 1"/>
                <a:gd name="f27" fmla="*/ 1564411 f18 1"/>
                <a:gd name="f28" fmla="*/ 844781 f17 1"/>
                <a:gd name="f29" fmla="*/ 938646 f17 1"/>
                <a:gd name="f30" fmla="*/ f19 1 f2"/>
                <a:gd name="f31" fmla="*/ f22 1 1564411"/>
                <a:gd name="f32" fmla="*/ f23 1 938646"/>
                <a:gd name="f33" fmla="*/ f24 1 1564411"/>
                <a:gd name="f34" fmla="*/ f25 1 938646"/>
                <a:gd name="f35" fmla="*/ f26 1 1564411"/>
                <a:gd name="f36" fmla="*/ f27 1 1564411"/>
                <a:gd name="f37" fmla="*/ f28 1 938646"/>
                <a:gd name="f38" fmla="*/ f29 1 938646"/>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64411" h="93864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9EC1E9"/>
                </a:gs>
                <a:gs pos="100000">
                  <a:srgbClr val="C3DAF6"/>
                </a:gs>
              </a:gsLst>
              <a:path path="circle">
                <a:fillToRect l="50000" t="130000" r="50000" b="-30000"/>
              </a:path>
            </a:gradFill>
            <a:ln cap="flat">
              <a:noFill/>
              <a:prstDash val="solid"/>
            </a:ln>
            <a:effectLst>
              <a:outerShdw dist="38103" dir="5400000" algn="tl">
                <a:srgbClr val="1A3145">
                  <a:alpha val="48000"/>
                </a:srgbClr>
              </a:outerShdw>
            </a:effectLst>
          </p:spPr>
          <p:txBody>
            <a:bodyPr vert="horz" wrap="square" lIns="77019" tIns="77019" rIns="77019" bIns="77019" anchor="ctr" anchorCtr="1" compatLnSpc="0">
              <a:noAutofit/>
            </a:bodyPr>
            <a:lstStyle/>
            <a:p>
              <a:pPr marL="0" marR="0" lvl="0" indent="0" algn="ctr" defTabSz="914400" eaLnBrk="1" fontAlgn="auto" latinLnBrk="0" hangingPunct="1">
                <a:lnSpc>
                  <a:spcPct val="90000"/>
                </a:lnSpc>
                <a:spcBef>
                  <a:spcPts val="500"/>
                </a:spcBef>
                <a:spcAft>
                  <a:spcPts val="500"/>
                </a:spcAft>
                <a:buClrTx/>
                <a:buSzTx/>
                <a:buFontTx/>
                <a:buNone/>
                <a:tabLst/>
                <a:defRPr/>
              </a:pPr>
              <a:r>
                <a:rPr kumimoji="0" lang="en-GB" sz="1300" b="0" i="0" u="none" strike="noStrike" kern="15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Dangerous Crowd Behaviour</a:t>
              </a:r>
              <a:endParaRPr kumimoji="0" lang="en-GB"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A6EA606-2A4F-4618-A8BF-C195A6E4BAC3}"/>
                </a:ext>
              </a:extLst>
            </p:cNvPr>
            <p:cNvSpPr/>
            <p:nvPr/>
          </p:nvSpPr>
          <p:spPr>
            <a:xfrm rot="5400013">
              <a:off x="0" y="1921318"/>
              <a:ext cx="1163482" cy="140799"/>
            </a:xfrm>
            <a:prstGeom prst="rect">
              <a:avLst/>
            </a:prstGeom>
            <a:gradFill>
              <a:gsLst>
                <a:gs pos="0">
                  <a:srgbClr val="CCDCF1"/>
                </a:gs>
                <a:gs pos="100000">
                  <a:srgbClr val="DEE9F9"/>
                </a:gs>
              </a:gsLst>
              <a:path path="circle">
                <a:fillToRect l="50000" t="130000" r="50000" b="-30000"/>
              </a:path>
            </a:gradFill>
            <a:ln cap="flat">
              <a:noFill/>
              <a:prstDash val="solid"/>
            </a:ln>
            <a:effectLst>
              <a:outerShdw dist="38103" dir="5400000" algn="tl">
                <a:srgbClr val="3A424B">
                  <a:alpha val="48000"/>
                </a:srgb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 name="Freeform: Shape 7">
              <a:extLst>
                <a:ext uri="{FF2B5EF4-FFF2-40B4-BE49-F238E27FC236}">
                  <a16:creationId xmlns:a16="http://schemas.microsoft.com/office/drawing/2014/main" id="{747F5E1C-B04F-451C-BF0A-9717153A0128}"/>
                </a:ext>
              </a:extLst>
            </p:cNvPr>
            <p:cNvSpPr/>
            <p:nvPr/>
          </p:nvSpPr>
          <p:spPr>
            <a:xfrm>
              <a:off x="263943" y="1173312"/>
              <a:ext cx="1564410" cy="938649"/>
            </a:xfrm>
            <a:custGeom>
              <a:avLst/>
              <a:gdLst>
                <a:gd name="f0" fmla="val 10800000"/>
                <a:gd name="f1" fmla="val 5400000"/>
                <a:gd name="f2" fmla="val 180"/>
                <a:gd name="f3" fmla="val w"/>
                <a:gd name="f4" fmla="val h"/>
                <a:gd name="f5" fmla="val 0"/>
                <a:gd name="f6" fmla="val 1564411"/>
                <a:gd name="f7" fmla="val 938646"/>
                <a:gd name="f8" fmla="val 93865"/>
                <a:gd name="f9" fmla="val 42025"/>
                <a:gd name="f10" fmla="val 1470546"/>
                <a:gd name="f11" fmla="val 1522386"/>
                <a:gd name="f12" fmla="val 844781"/>
                <a:gd name="f13" fmla="val 896621"/>
                <a:gd name="f14" fmla="+- 0 0 -90"/>
                <a:gd name="f15" fmla="*/ f3 1 1564411"/>
                <a:gd name="f16" fmla="*/ f4 1 938646"/>
                <a:gd name="f17" fmla="+- f7 0 f5"/>
                <a:gd name="f18" fmla="+- f6 0 f5"/>
                <a:gd name="f19" fmla="*/ f14 f0 1"/>
                <a:gd name="f20" fmla="*/ f18 1 1564411"/>
                <a:gd name="f21" fmla="*/ f17 1 938646"/>
                <a:gd name="f22" fmla="*/ 0 f18 1"/>
                <a:gd name="f23" fmla="*/ 93865 f17 1"/>
                <a:gd name="f24" fmla="*/ 93865 f18 1"/>
                <a:gd name="f25" fmla="*/ 0 f17 1"/>
                <a:gd name="f26" fmla="*/ 1470546 f18 1"/>
                <a:gd name="f27" fmla="*/ 1564411 f18 1"/>
                <a:gd name="f28" fmla="*/ 844781 f17 1"/>
                <a:gd name="f29" fmla="*/ 938646 f17 1"/>
                <a:gd name="f30" fmla="*/ f19 1 f2"/>
                <a:gd name="f31" fmla="*/ f22 1 1564411"/>
                <a:gd name="f32" fmla="*/ f23 1 938646"/>
                <a:gd name="f33" fmla="*/ f24 1 1564411"/>
                <a:gd name="f34" fmla="*/ f25 1 938646"/>
                <a:gd name="f35" fmla="*/ f26 1 1564411"/>
                <a:gd name="f36" fmla="*/ f27 1 1564411"/>
                <a:gd name="f37" fmla="*/ f28 1 938646"/>
                <a:gd name="f38" fmla="*/ f29 1 938646"/>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64411" h="93864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9EC1E9"/>
                </a:gs>
                <a:gs pos="100000">
                  <a:srgbClr val="C3DAF6"/>
                </a:gs>
              </a:gsLst>
              <a:path path="circle">
                <a:fillToRect l="50000" t="130000" r="50000" b="-30000"/>
              </a:path>
            </a:gradFill>
            <a:ln cap="flat">
              <a:noFill/>
              <a:prstDash val="solid"/>
            </a:ln>
            <a:effectLst>
              <a:outerShdw dist="38103" dir="5400000" algn="tl">
                <a:srgbClr val="1A3145">
                  <a:alpha val="48000"/>
                </a:srgbClr>
              </a:outerShdw>
            </a:effectLst>
          </p:spPr>
          <p:txBody>
            <a:bodyPr vert="horz" wrap="square" lIns="77019" tIns="77019" rIns="77019" bIns="77019" anchor="ctr" anchorCtr="1" compatLnSpc="0">
              <a:noAutofit/>
            </a:bodyPr>
            <a:lstStyle/>
            <a:p>
              <a:pPr marL="0" marR="0" lvl="0" indent="0" algn="ctr" defTabSz="914400" eaLnBrk="1" fontAlgn="auto" latinLnBrk="0" hangingPunct="1">
                <a:lnSpc>
                  <a:spcPct val="90000"/>
                </a:lnSpc>
                <a:spcBef>
                  <a:spcPts val="500"/>
                </a:spcBef>
                <a:spcAft>
                  <a:spcPts val="500"/>
                </a:spcAft>
                <a:buClrTx/>
                <a:buSzTx/>
                <a:buFontTx/>
                <a:buNone/>
                <a:tabLst/>
                <a:defRPr/>
              </a:pPr>
              <a:r>
                <a:rPr kumimoji="0" lang="en-GB" sz="1300" b="0" i="0" u="none" strike="noStrike" kern="150" cap="none" spc="0" normalizeH="0" baseline="0" noProof="0" dirty="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Falling and Being Trampled</a:t>
              </a:r>
              <a:endParaRPr kumimoji="0" lang="en-GB"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334245C-9D10-4F12-92AD-4CA2963F351C}"/>
                </a:ext>
              </a:extLst>
            </p:cNvPr>
            <p:cNvSpPr/>
            <p:nvPr/>
          </p:nvSpPr>
          <p:spPr>
            <a:xfrm>
              <a:off x="586653" y="2507970"/>
              <a:ext cx="2070841" cy="140799"/>
            </a:xfrm>
            <a:prstGeom prst="rect">
              <a:avLst/>
            </a:prstGeom>
            <a:gradFill>
              <a:gsLst>
                <a:gs pos="0">
                  <a:srgbClr val="CCDCF1"/>
                </a:gs>
                <a:gs pos="100000">
                  <a:srgbClr val="DEE9F9"/>
                </a:gs>
              </a:gsLst>
              <a:path path="circle">
                <a:fillToRect l="50000" t="130000" r="50000" b="-30000"/>
              </a:path>
            </a:gradFill>
            <a:ln cap="flat">
              <a:noFill/>
              <a:prstDash val="solid"/>
            </a:ln>
            <a:effectLst>
              <a:outerShdw dist="38103" dir="5400000" algn="tl">
                <a:srgbClr val="3A424B">
                  <a:alpha val="48000"/>
                </a:srgb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 name="Freeform: Shape 9">
              <a:extLst>
                <a:ext uri="{FF2B5EF4-FFF2-40B4-BE49-F238E27FC236}">
                  <a16:creationId xmlns:a16="http://schemas.microsoft.com/office/drawing/2014/main" id="{53BF2FFE-D798-4956-8142-2C1A9F3A8383}"/>
                </a:ext>
              </a:extLst>
            </p:cNvPr>
            <p:cNvSpPr/>
            <p:nvPr/>
          </p:nvSpPr>
          <p:spPr>
            <a:xfrm>
              <a:off x="263943" y="2346615"/>
              <a:ext cx="1564410" cy="938649"/>
            </a:xfrm>
            <a:custGeom>
              <a:avLst/>
              <a:gdLst>
                <a:gd name="f0" fmla="val 10800000"/>
                <a:gd name="f1" fmla="val 5400000"/>
                <a:gd name="f2" fmla="val 180"/>
                <a:gd name="f3" fmla="val w"/>
                <a:gd name="f4" fmla="val h"/>
                <a:gd name="f5" fmla="val 0"/>
                <a:gd name="f6" fmla="val 1564411"/>
                <a:gd name="f7" fmla="val 938646"/>
                <a:gd name="f8" fmla="val 93865"/>
                <a:gd name="f9" fmla="val 42025"/>
                <a:gd name="f10" fmla="val 1470546"/>
                <a:gd name="f11" fmla="val 1522386"/>
                <a:gd name="f12" fmla="val 844781"/>
                <a:gd name="f13" fmla="val 896621"/>
                <a:gd name="f14" fmla="+- 0 0 -90"/>
                <a:gd name="f15" fmla="*/ f3 1 1564411"/>
                <a:gd name="f16" fmla="*/ f4 1 938646"/>
                <a:gd name="f17" fmla="+- f7 0 f5"/>
                <a:gd name="f18" fmla="+- f6 0 f5"/>
                <a:gd name="f19" fmla="*/ f14 f0 1"/>
                <a:gd name="f20" fmla="*/ f18 1 1564411"/>
                <a:gd name="f21" fmla="*/ f17 1 938646"/>
                <a:gd name="f22" fmla="*/ 0 f18 1"/>
                <a:gd name="f23" fmla="*/ 93865 f17 1"/>
                <a:gd name="f24" fmla="*/ 93865 f18 1"/>
                <a:gd name="f25" fmla="*/ 0 f17 1"/>
                <a:gd name="f26" fmla="*/ 1470546 f18 1"/>
                <a:gd name="f27" fmla="*/ 1564411 f18 1"/>
                <a:gd name="f28" fmla="*/ 844781 f17 1"/>
                <a:gd name="f29" fmla="*/ 938646 f17 1"/>
                <a:gd name="f30" fmla="*/ f19 1 f2"/>
                <a:gd name="f31" fmla="*/ f22 1 1564411"/>
                <a:gd name="f32" fmla="*/ f23 1 938646"/>
                <a:gd name="f33" fmla="*/ f24 1 1564411"/>
                <a:gd name="f34" fmla="*/ f25 1 938646"/>
                <a:gd name="f35" fmla="*/ f26 1 1564411"/>
                <a:gd name="f36" fmla="*/ f27 1 1564411"/>
                <a:gd name="f37" fmla="*/ f28 1 938646"/>
                <a:gd name="f38" fmla="*/ f29 1 938646"/>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64411" h="93864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9EC1E9"/>
                </a:gs>
                <a:gs pos="100000">
                  <a:srgbClr val="C3DAF6"/>
                </a:gs>
              </a:gsLst>
              <a:path path="circle">
                <a:fillToRect l="50000" t="130000" r="50000" b="-30000"/>
              </a:path>
            </a:gradFill>
            <a:ln cap="flat">
              <a:noFill/>
              <a:prstDash val="solid"/>
            </a:ln>
            <a:effectLst>
              <a:outerShdw dist="38103" dir="5400000" algn="tl">
                <a:srgbClr val="1A3145">
                  <a:alpha val="48000"/>
                </a:srgbClr>
              </a:outerShdw>
            </a:effectLst>
          </p:spPr>
          <p:txBody>
            <a:bodyPr vert="horz" wrap="square" lIns="77019" tIns="77019" rIns="77019" bIns="77019" anchor="ctr" anchorCtr="1" compatLnSpc="0">
              <a:noAutofit/>
            </a:bodyPr>
            <a:lstStyle/>
            <a:p>
              <a:pPr marL="0" marR="0" lvl="0" indent="0" algn="ctr" defTabSz="914400" eaLnBrk="1" fontAlgn="auto" latinLnBrk="0" hangingPunct="1">
                <a:lnSpc>
                  <a:spcPct val="90000"/>
                </a:lnSpc>
                <a:spcBef>
                  <a:spcPts val="500"/>
                </a:spcBef>
                <a:spcAft>
                  <a:spcPts val="500"/>
                </a:spcAft>
                <a:buClrTx/>
                <a:buSzTx/>
                <a:buFontTx/>
                <a:buNone/>
                <a:tabLst/>
                <a:defRPr/>
              </a:pPr>
              <a:r>
                <a:rPr kumimoji="0" lang="en-GB" sz="1300" b="0" i="0" u="none" strike="noStrike" kern="15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Stalls Obstructing Crowd Movement</a:t>
              </a:r>
              <a:endParaRPr kumimoji="0" lang="en-GB"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8F44858-A9D1-4C95-BC70-E2FA31898231}"/>
                </a:ext>
              </a:extLst>
            </p:cNvPr>
            <p:cNvSpPr/>
            <p:nvPr/>
          </p:nvSpPr>
          <p:spPr>
            <a:xfrm rot="16200004">
              <a:off x="2080664" y="1921319"/>
              <a:ext cx="1163482" cy="140799"/>
            </a:xfrm>
            <a:prstGeom prst="rect">
              <a:avLst/>
            </a:prstGeom>
            <a:gradFill>
              <a:gsLst>
                <a:gs pos="0">
                  <a:srgbClr val="CCDCF1"/>
                </a:gs>
                <a:gs pos="100000">
                  <a:srgbClr val="DEE9F9"/>
                </a:gs>
              </a:gsLst>
              <a:path path="circle">
                <a:fillToRect l="50000" t="130000" r="50000" b="-30000"/>
              </a:path>
            </a:gradFill>
            <a:ln cap="flat">
              <a:noFill/>
              <a:prstDash val="solid"/>
            </a:ln>
            <a:effectLst>
              <a:outerShdw dist="38103" dir="5400000" algn="tl">
                <a:srgbClr val="3A424B">
                  <a:alpha val="48000"/>
                </a:srgb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 name="Freeform: Shape 11">
              <a:extLst>
                <a:ext uri="{FF2B5EF4-FFF2-40B4-BE49-F238E27FC236}">
                  <a16:creationId xmlns:a16="http://schemas.microsoft.com/office/drawing/2014/main" id="{2E98FFA3-991B-4667-BC6D-09517787551C}"/>
                </a:ext>
              </a:extLst>
            </p:cNvPr>
            <p:cNvSpPr/>
            <p:nvPr/>
          </p:nvSpPr>
          <p:spPr>
            <a:xfrm>
              <a:off x="2344614" y="2346615"/>
              <a:ext cx="1564410" cy="938649"/>
            </a:xfrm>
            <a:custGeom>
              <a:avLst/>
              <a:gdLst>
                <a:gd name="f0" fmla="val 10800000"/>
                <a:gd name="f1" fmla="val 5400000"/>
                <a:gd name="f2" fmla="val 180"/>
                <a:gd name="f3" fmla="val w"/>
                <a:gd name="f4" fmla="val h"/>
                <a:gd name="f5" fmla="val 0"/>
                <a:gd name="f6" fmla="val 1564411"/>
                <a:gd name="f7" fmla="val 938646"/>
                <a:gd name="f8" fmla="val 93865"/>
                <a:gd name="f9" fmla="val 42025"/>
                <a:gd name="f10" fmla="val 1470546"/>
                <a:gd name="f11" fmla="val 1522386"/>
                <a:gd name="f12" fmla="val 844781"/>
                <a:gd name="f13" fmla="val 896621"/>
                <a:gd name="f14" fmla="+- 0 0 -90"/>
                <a:gd name="f15" fmla="*/ f3 1 1564411"/>
                <a:gd name="f16" fmla="*/ f4 1 938646"/>
                <a:gd name="f17" fmla="+- f7 0 f5"/>
                <a:gd name="f18" fmla="+- f6 0 f5"/>
                <a:gd name="f19" fmla="*/ f14 f0 1"/>
                <a:gd name="f20" fmla="*/ f18 1 1564411"/>
                <a:gd name="f21" fmla="*/ f17 1 938646"/>
                <a:gd name="f22" fmla="*/ 0 f18 1"/>
                <a:gd name="f23" fmla="*/ 93865 f17 1"/>
                <a:gd name="f24" fmla="*/ 93865 f18 1"/>
                <a:gd name="f25" fmla="*/ 0 f17 1"/>
                <a:gd name="f26" fmla="*/ 1470546 f18 1"/>
                <a:gd name="f27" fmla="*/ 1564411 f18 1"/>
                <a:gd name="f28" fmla="*/ 844781 f17 1"/>
                <a:gd name="f29" fmla="*/ 938646 f17 1"/>
                <a:gd name="f30" fmla="*/ f19 1 f2"/>
                <a:gd name="f31" fmla="*/ f22 1 1564411"/>
                <a:gd name="f32" fmla="*/ f23 1 938646"/>
                <a:gd name="f33" fmla="*/ f24 1 1564411"/>
                <a:gd name="f34" fmla="*/ f25 1 938646"/>
                <a:gd name="f35" fmla="*/ f26 1 1564411"/>
                <a:gd name="f36" fmla="*/ f27 1 1564411"/>
                <a:gd name="f37" fmla="*/ f28 1 938646"/>
                <a:gd name="f38" fmla="*/ f29 1 938646"/>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64411" h="93864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9EC1E9"/>
                </a:gs>
                <a:gs pos="100000">
                  <a:srgbClr val="C3DAF6"/>
                </a:gs>
              </a:gsLst>
              <a:path path="circle">
                <a:fillToRect l="50000" t="130000" r="50000" b="-30000"/>
              </a:path>
            </a:gradFill>
            <a:ln cap="flat">
              <a:noFill/>
              <a:prstDash val="solid"/>
            </a:ln>
            <a:effectLst>
              <a:outerShdw dist="38103" dir="5400000" algn="tl">
                <a:srgbClr val="1A3145">
                  <a:alpha val="48000"/>
                </a:srgbClr>
              </a:outerShdw>
            </a:effectLst>
          </p:spPr>
          <p:txBody>
            <a:bodyPr vert="horz" wrap="square" lIns="77019" tIns="77019" rIns="77019" bIns="77019" anchor="ctr" anchorCtr="1" compatLnSpc="0">
              <a:noAutofit/>
            </a:bodyPr>
            <a:lstStyle/>
            <a:p>
              <a:pPr marL="0" marR="0" lvl="0" indent="0" algn="ctr" defTabSz="914400" eaLnBrk="1" fontAlgn="auto" latinLnBrk="0" hangingPunct="1">
                <a:lnSpc>
                  <a:spcPct val="90000"/>
                </a:lnSpc>
                <a:spcBef>
                  <a:spcPts val="500"/>
                </a:spcBef>
                <a:spcAft>
                  <a:spcPts val="500"/>
                </a:spcAft>
                <a:buClrTx/>
                <a:buSzTx/>
                <a:buFontTx/>
                <a:buNone/>
                <a:tabLst/>
                <a:defRPr/>
              </a:pPr>
              <a:r>
                <a:rPr kumimoji="0" lang="en-GB" sz="1300" b="0" i="0" u="none" strike="noStrike" kern="15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Human Stampede</a:t>
              </a:r>
              <a:endParaRPr kumimoji="0" lang="en-GB"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73D07B3A-3536-4F64-8BFD-E07E49369359}"/>
                </a:ext>
              </a:extLst>
            </p:cNvPr>
            <p:cNvSpPr/>
            <p:nvPr/>
          </p:nvSpPr>
          <p:spPr>
            <a:xfrm rot="16200004">
              <a:off x="2080664" y="748007"/>
              <a:ext cx="1163482" cy="140799"/>
            </a:xfrm>
            <a:prstGeom prst="rect">
              <a:avLst/>
            </a:prstGeom>
            <a:gradFill>
              <a:gsLst>
                <a:gs pos="0">
                  <a:srgbClr val="CCDCF1"/>
                </a:gs>
                <a:gs pos="100000">
                  <a:srgbClr val="DEE9F9"/>
                </a:gs>
              </a:gsLst>
              <a:path path="circle">
                <a:fillToRect l="50000" t="130000" r="50000" b="-30000"/>
              </a:path>
            </a:gradFill>
            <a:ln cap="flat">
              <a:noFill/>
              <a:prstDash val="solid"/>
            </a:ln>
            <a:effectLst>
              <a:outerShdw dist="38103" dir="5400000" algn="tl">
                <a:srgbClr val="3A424B">
                  <a:alpha val="48000"/>
                </a:srgb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4" name="Freeform: Shape 13">
              <a:extLst>
                <a:ext uri="{FF2B5EF4-FFF2-40B4-BE49-F238E27FC236}">
                  <a16:creationId xmlns:a16="http://schemas.microsoft.com/office/drawing/2014/main" id="{9DA4B2E7-1D89-40F1-8D22-B38C58281CBD}"/>
                </a:ext>
              </a:extLst>
            </p:cNvPr>
            <p:cNvSpPr/>
            <p:nvPr/>
          </p:nvSpPr>
          <p:spPr>
            <a:xfrm>
              <a:off x="2344614" y="1173312"/>
              <a:ext cx="1564410" cy="938649"/>
            </a:xfrm>
            <a:custGeom>
              <a:avLst/>
              <a:gdLst>
                <a:gd name="f0" fmla="val 10800000"/>
                <a:gd name="f1" fmla="val 5400000"/>
                <a:gd name="f2" fmla="val 180"/>
                <a:gd name="f3" fmla="val w"/>
                <a:gd name="f4" fmla="val h"/>
                <a:gd name="f5" fmla="val 0"/>
                <a:gd name="f6" fmla="val 1564411"/>
                <a:gd name="f7" fmla="val 938646"/>
                <a:gd name="f8" fmla="val 93865"/>
                <a:gd name="f9" fmla="val 42025"/>
                <a:gd name="f10" fmla="val 1470546"/>
                <a:gd name="f11" fmla="val 1522386"/>
                <a:gd name="f12" fmla="val 844781"/>
                <a:gd name="f13" fmla="val 896621"/>
                <a:gd name="f14" fmla="+- 0 0 -90"/>
                <a:gd name="f15" fmla="*/ f3 1 1564411"/>
                <a:gd name="f16" fmla="*/ f4 1 938646"/>
                <a:gd name="f17" fmla="+- f7 0 f5"/>
                <a:gd name="f18" fmla="+- f6 0 f5"/>
                <a:gd name="f19" fmla="*/ f14 f0 1"/>
                <a:gd name="f20" fmla="*/ f18 1 1564411"/>
                <a:gd name="f21" fmla="*/ f17 1 938646"/>
                <a:gd name="f22" fmla="*/ 0 f18 1"/>
                <a:gd name="f23" fmla="*/ 93865 f17 1"/>
                <a:gd name="f24" fmla="*/ 93865 f18 1"/>
                <a:gd name="f25" fmla="*/ 0 f17 1"/>
                <a:gd name="f26" fmla="*/ 1470546 f18 1"/>
                <a:gd name="f27" fmla="*/ 1564411 f18 1"/>
                <a:gd name="f28" fmla="*/ 844781 f17 1"/>
                <a:gd name="f29" fmla="*/ 938646 f17 1"/>
                <a:gd name="f30" fmla="*/ f19 1 f2"/>
                <a:gd name="f31" fmla="*/ f22 1 1564411"/>
                <a:gd name="f32" fmla="*/ f23 1 938646"/>
                <a:gd name="f33" fmla="*/ f24 1 1564411"/>
                <a:gd name="f34" fmla="*/ f25 1 938646"/>
                <a:gd name="f35" fmla="*/ f26 1 1564411"/>
                <a:gd name="f36" fmla="*/ f27 1 1564411"/>
                <a:gd name="f37" fmla="*/ f28 1 938646"/>
                <a:gd name="f38" fmla="*/ f29 1 938646"/>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64411" h="93864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9EC1E9"/>
                </a:gs>
                <a:gs pos="100000">
                  <a:srgbClr val="C3DAF6"/>
                </a:gs>
              </a:gsLst>
              <a:path path="circle">
                <a:fillToRect l="50000" t="130000" r="50000" b="-30000"/>
              </a:path>
            </a:gradFill>
            <a:ln cap="flat">
              <a:noFill/>
              <a:prstDash val="solid"/>
            </a:ln>
            <a:effectLst>
              <a:outerShdw dist="38103" dir="5400000" algn="tl">
                <a:srgbClr val="1A3145">
                  <a:alpha val="48000"/>
                </a:srgbClr>
              </a:outerShdw>
            </a:effectLst>
          </p:spPr>
          <p:txBody>
            <a:bodyPr vert="horz" wrap="square" lIns="77019" tIns="77019" rIns="77019" bIns="77019" anchor="ctr" anchorCtr="1" compatLnSpc="0">
              <a:noAutofit/>
            </a:bodyPr>
            <a:lstStyle/>
            <a:p>
              <a:pPr marL="0" marR="0" lvl="0" indent="0" algn="ctr" defTabSz="914400" eaLnBrk="1" fontAlgn="auto" latinLnBrk="0" hangingPunct="1">
                <a:lnSpc>
                  <a:spcPct val="90000"/>
                </a:lnSpc>
                <a:spcBef>
                  <a:spcPts val="500"/>
                </a:spcBef>
                <a:spcAft>
                  <a:spcPts val="500"/>
                </a:spcAft>
                <a:buClrTx/>
                <a:buSzTx/>
                <a:buFontTx/>
                <a:buNone/>
                <a:tabLst/>
                <a:defRPr/>
              </a:pPr>
              <a:r>
                <a:rPr kumimoji="0" lang="en-GB" sz="1300" b="0" i="0" u="none" strike="noStrike" kern="15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Crushing of Attendees Against Fixed Structures and Barriers</a:t>
              </a:r>
              <a:endParaRPr kumimoji="0" lang="en-GB"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4EAE50F9-4773-41CD-84DD-7D5EF4480C13}"/>
                </a:ext>
              </a:extLst>
            </p:cNvPr>
            <p:cNvSpPr/>
            <p:nvPr/>
          </p:nvSpPr>
          <p:spPr>
            <a:xfrm>
              <a:off x="2667315" y="161355"/>
              <a:ext cx="2070841" cy="140799"/>
            </a:xfrm>
            <a:prstGeom prst="rect">
              <a:avLst/>
            </a:prstGeom>
            <a:gradFill>
              <a:gsLst>
                <a:gs pos="0">
                  <a:srgbClr val="CCDCF1"/>
                </a:gs>
                <a:gs pos="100000">
                  <a:srgbClr val="DEE9F9"/>
                </a:gs>
              </a:gsLst>
              <a:path path="circle">
                <a:fillToRect l="50000" t="130000" r="50000" b="-30000"/>
              </a:path>
            </a:gradFill>
            <a:ln cap="flat">
              <a:noFill/>
              <a:prstDash val="solid"/>
            </a:ln>
            <a:effectLst>
              <a:outerShdw dist="38103" dir="5400000" algn="tl">
                <a:srgbClr val="3A424B">
                  <a:alpha val="48000"/>
                </a:srgb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6" name="Freeform: Shape 15">
              <a:extLst>
                <a:ext uri="{FF2B5EF4-FFF2-40B4-BE49-F238E27FC236}">
                  <a16:creationId xmlns:a16="http://schemas.microsoft.com/office/drawing/2014/main" id="{948D3A05-C225-4C65-BF24-CB7344267C70}"/>
                </a:ext>
              </a:extLst>
            </p:cNvPr>
            <p:cNvSpPr/>
            <p:nvPr/>
          </p:nvSpPr>
          <p:spPr>
            <a:xfrm>
              <a:off x="2344614" y="0"/>
              <a:ext cx="1564410" cy="938649"/>
            </a:xfrm>
            <a:custGeom>
              <a:avLst/>
              <a:gdLst>
                <a:gd name="f0" fmla="val 10800000"/>
                <a:gd name="f1" fmla="val 5400000"/>
                <a:gd name="f2" fmla="val 180"/>
                <a:gd name="f3" fmla="val w"/>
                <a:gd name="f4" fmla="val h"/>
                <a:gd name="f5" fmla="val 0"/>
                <a:gd name="f6" fmla="val 1564411"/>
                <a:gd name="f7" fmla="val 938646"/>
                <a:gd name="f8" fmla="val 93865"/>
                <a:gd name="f9" fmla="val 42025"/>
                <a:gd name="f10" fmla="val 1470546"/>
                <a:gd name="f11" fmla="val 1522386"/>
                <a:gd name="f12" fmla="val 844781"/>
                <a:gd name="f13" fmla="val 896621"/>
                <a:gd name="f14" fmla="+- 0 0 -90"/>
                <a:gd name="f15" fmla="*/ f3 1 1564411"/>
                <a:gd name="f16" fmla="*/ f4 1 938646"/>
                <a:gd name="f17" fmla="+- f7 0 f5"/>
                <a:gd name="f18" fmla="+- f6 0 f5"/>
                <a:gd name="f19" fmla="*/ f14 f0 1"/>
                <a:gd name="f20" fmla="*/ f18 1 1564411"/>
                <a:gd name="f21" fmla="*/ f17 1 938646"/>
                <a:gd name="f22" fmla="*/ 0 f18 1"/>
                <a:gd name="f23" fmla="*/ 93865 f17 1"/>
                <a:gd name="f24" fmla="*/ 93865 f18 1"/>
                <a:gd name="f25" fmla="*/ 0 f17 1"/>
                <a:gd name="f26" fmla="*/ 1470546 f18 1"/>
                <a:gd name="f27" fmla="*/ 1564411 f18 1"/>
                <a:gd name="f28" fmla="*/ 844781 f17 1"/>
                <a:gd name="f29" fmla="*/ 938646 f17 1"/>
                <a:gd name="f30" fmla="*/ f19 1 f2"/>
                <a:gd name="f31" fmla="*/ f22 1 1564411"/>
                <a:gd name="f32" fmla="*/ f23 1 938646"/>
                <a:gd name="f33" fmla="*/ f24 1 1564411"/>
                <a:gd name="f34" fmla="*/ f25 1 938646"/>
                <a:gd name="f35" fmla="*/ f26 1 1564411"/>
                <a:gd name="f36" fmla="*/ f27 1 1564411"/>
                <a:gd name="f37" fmla="*/ f28 1 938646"/>
                <a:gd name="f38" fmla="*/ f29 1 938646"/>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64411" h="93864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9EC1E9"/>
                </a:gs>
                <a:gs pos="100000">
                  <a:srgbClr val="C3DAF6"/>
                </a:gs>
              </a:gsLst>
              <a:path path="circle">
                <a:fillToRect l="50000" t="130000" r="50000" b="-30000"/>
              </a:path>
            </a:gradFill>
            <a:ln cap="flat">
              <a:noFill/>
              <a:prstDash val="solid"/>
            </a:ln>
            <a:effectLst>
              <a:outerShdw dist="38103" dir="5400000" algn="tl">
                <a:srgbClr val="1A3145">
                  <a:alpha val="48000"/>
                </a:srgbClr>
              </a:outerShdw>
            </a:effectLst>
          </p:spPr>
          <p:txBody>
            <a:bodyPr vert="horz" wrap="square" lIns="77019" tIns="77019" rIns="77019" bIns="77019" anchor="ctr" anchorCtr="1" compatLnSpc="0">
              <a:noAutofit/>
            </a:bodyPr>
            <a:lstStyle/>
            <a:p>
              <a:pPr marL="0" marR="0" lvl="0" indent="0" algn="ctr" defTabSz="914400" eaLnBrk="1" fontAlgn="auto" latinLnBrk="0" hangingPunct="1">
                <a:lnSpc>
                  <a:spcPct val="90000"/>
                </a:lnSpc>
                <a:spcBef>
                  <a:spcPts val="500"/>
                </a:spcBef>
                <a:spcAft>
                  <a:spcPts val="500"/>
                </a:spcAft>
                <a:buClrTx/>
                <a:buSzTx/>
                <a:buFontTx/>
                <a:buNone/>
                <a:tabLst/>
                <a:defRPr/>
              </a:pPr>
              <a:r>
                <a:rPr kumimoji="0" lang="en-GB" sz="1300" b="0" i="0" u="none" strike="noStrike" kern="15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Poor Ground Conditions for Crowd Movement</a:t>
              </a:r>
              <a:endParaRPr kumimoji="0" lang="en-GB"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FBFB857A-5727-4ECF-96DD-922FFA2FAC5E}"/>
                </a:ext>
              </a:extLst>
            </p:cNvPr>
            <p:cNvSpPr/>
            <p:nvPr/>
          </p:nvSpPr>
          <p:spPr>
            <a:xfrm rot="5400013">
              <a:off x="4161334" y="748006"/>
              <a:ext cx="1163482" cy="140799"/>
            </a:xfrm>
            <a:prstGeom prst="rect">
              <a:avLst/>
            </a:prstGeom>
            <a:gradFill>
              <a:gsLst>
                <a:gs pos="0">
                  <a:srgbClr val="CCDCF1"/>
                </a:gs>
                <a:gs pos="100000">
                  <a:srgbClr val="DEE9F9"/>
                </a:gs>
              </a:gsLst>
              <a:path path="circle">
                <a:fillToRect l="50000" t="130000" r="50000" b="-30000"/>
              </a:path>
            </a:gradFill>
            <a:ln cap="flat">
              <a:noFill/>
              <a:prstDash val="solid"/>
            </a:ln>
            <a:effectLst>
              <a:outerShdw dist="38103" dir="5400000" algn="tl">
                <a:srgbClr val="3A424B">
                  <a:alpha val="48000"/>
                </a:srgb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8" name="Freeform: Shape 17">
              <a:extLst>
                <a:ext uri="{FF2B5EF4-FFF2-40B4-BE49-F238E27FC236}">
                  <a16:creationId xmlns:a16="http://schemas.microsoft.com/office/drawing/2014/main" id="{E43C3ADC-76F0-4FF8-AD2D-DBCF065E2360}"/>
                </a:ext>
              </a:extLst>
            </p:cNvPr>
            <p:cNvSpPr/>
            <p:nvPr/>
          </p:nvSpPr>
          <p:spPr>
            <a:xfrm>
              <a:off x="4425276" y="0"/>
              <a:ext cx="1564410" cy="938649"/>
            </a:xfrm>
            <a:custGeom>
              <a:avLst/>
              <a:gdLst>
                <a:gd name="f0" fmla="val 10800000"/>
                <a:gd name="f1" fmla="val 5400000"/>
                <a:gd name="f2" fmla="val 180"/>
                <a:gd name="f3" fmla="val w"/>
                <a:gd name="f4" fmla="val h"/>
                <a:gd name="f5" fmla="val 0"/>
                <a:gd name="f6" fmla="val 1564411"/>
                <a:gd name="f7" fmla="val 938646"/>
                <a:gd name="f8" fmla="val 93865"/>
                <a:gd name="f9" fmla="val 42025"/>
                <a:gd name="f10" fmla="val 1470546"/>
                <a:gd name="f11" fmla="val 1522386"/>
                <a:gd name="f12" fmla="val 844781"/>
                <a:gd name="f13" fmla="val 896621"/>
                <a:gd name="f14" fmla="+- 0 0 -90"/>
                <a:gd name="f15" fmla="*/ f3 1 1564411"/>
                <a:gd name="f16" fmla="*/ f4 1 938646"/>
                <a:gd name="f17" fmla="+- f7 0 f5"/>
                <a:gd name="f18" fmla="+- f6 0 f5"/>
                <a:gd name="f19" fmla="*/ f14 f0 1"/>
                <a:gd name="f20" fmla="*/ f18 1 1564411"/>
                <a:gd name="f21" fmla="*/ f17 1 938646"/>
                <a:gd name="f22" fmla="*/ 0 f18 1"/>
                <a:gd name="f23" fmla="*/ 93865 f17 1"/>
                <a:gd name="f24" fmla="*/ 93865 f18 1"/>
                <a:gd name="f25" fmla="*/ 0 f17 1"/>
                <a:gd name="f26" fmla="*/ 1470546 f18 1"/>
                <a:gd name="f27" fmla="*/ 1564411 f18 1"/>
                <a:gd name="f28" fmla="*/ 844781 f17 1"/>
                <a:gd name="f29" fmla="*/ 938646 f17 1"/>
                <a:gd name="f30" fmla="*/ f19 1 f2"/>
                <a:gd name="f31" fmla="*/ f22 1 1564411"/>
                <a:gd name="f32" fmla="*/ f23 1 938646"/>
                <a:gd name="f33" fmla="*/ f24 1 1564411"/>
                <a:gd name="f34" fmla="*/ f25 1 938646"/>
                <a:gd name="f35" fmla="*/ f26 1 1564411"/>
                <a:gd name="f36" fmla="*/ f27 1 1564411"/>
                <a:gd name="f37" fmla="*/ f28 1 938646"/>
                <a:gd name="f38" fmla="*/ f29 1 938646"/>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64411" h="93864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9EC1E9"/>
                </a:gs>
                <a:gs pos="100000">
                  <a:srgbClr val="C3DAF6"/>
                </a:gs>
              </a:gsLst>
              <a:path path="circle">
                <a:fillToRect l="50000" t="130000" r="50000" b="-30000"/>
              </a:path>
            </a:gradFill>
            <a:ln cap="flat">
              <a:noFill/>
              <a:prstDash val="solid"/>
            </a:ln>
            <a:effectLst>
              <a:outerShdw dist="38103" dir="5400000" algn="tl">
                <a:srgbClr val="1A3145">
                  <a:alpha val="48000"/>
                </a:srgbClr>
              </a:outerShdw>
            </a:effectLst>
          </p:spPr>
          <p:txBody>
            <a:bodyPr vert="horz" wrap="square" lIns="77019" tIns="77019" rIns="77019" bIns="77019" anchor="ctr" anchorCtr="1" compatLnSpc="0">
              <a:noAutofit/>
            </a:bodyPr>
            <a:lstStyle/>
            <a:p>
              <a:pPr marL="0" marR="0" lvl="0" indent="0" algn="ctr" defTabSz="914400" eaLnBrk="1" fontAlgn="auto" latinLnBrk="0" hangingPunct="1">
                <a:lnSpc>
                  <a:spcPct val="90000"/>
                </a:lnSpc>
                <a:spcBef>
                  <a:spcPts val="500"/>
                </a:spcBef>
                <a:spcAft>
                  <a:spcPts val="500"/>
                </a:spcAft>
                <a:buClrTx/>
                <a:buSzTx/>
                <a:buFontTx/>
                <a:buNone/>
                <a:tabLst/>
                <a:defRPr/>
              </a:pPr>
              <a:r>
                <a:rPr kumimoji="0" lang="en-GB" sz="1300" b="0" i="0" u="none" strike="noStrike" kern="15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Violent Conduct </a:t>
              </a:r>
              <a:endParaRPr kumimoji="0" lang="en-GB"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9A1C100D-20AA-4644-B45D-A5AD1F7918C2}"/>
                </a:ext>
              </a:extLst>
            </p:cNvPr>
            <p:cNvSpPr/>
            <p:nvPr/>
          </p:nvSpPr>
          <p:spPr>
            <a:xfrm rot="5400013">
              <a:off x="4161334" y="1921318"/>
              <a:ext cx="1163482" cy="140799"/>
            </a:xfrm>
            <a:prstGeom prst="rect">
              <a:avLst/>
            </a:prstGeom>
            <a:gradFill>
              <a:gsLst>
                <a:gs pos="0">
                  <a:srgbClr val="CCDCF1"/>
                </a:gs>
                <a:gs pos="100000">
                  <a:srgbClr val="DEE9F9"/>
                </a:gs>
              </a:gsLst>
              <a:path path="circle">
                <a:fillToRect l="50000" t="130000" r="50000" b="-30000"/>
              </a:path>
            </a:gradFill>
            <a:ln cap="flat">
              <a:noFill/>
              <a:prstDash val="solid"/>
            </a:ln>
            <a:effectLst>
              <a:outerShdw dist="38103" dir="5400000" algn="tl">
                <a:srgbClr val="3A424B">
                  <a:alpha val="48000"/>
                </a:srgb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0" name="Freeform: Shape 19">
              <a:extLst>
                <a:ext uri="{FF2B5EF4-FFF2-40B4-BE49-F238E27FC236}">
                  <a16:creationId xmlns:a16="http://schemas.microsoft.com/office/drawing/2014/main" id="{77E98021-1C1B-488D-8065-41D49C30C6DB}"/>
                </a:ext>
              </a:extLst>
            </p:cNvPr>
            <p:cNvSpPr/>
            <p:nvPr/>
          </p:nvSpPr>
          <p:spPr>
            <a:xfrm>
              <a:off x="4425276" y="1173312"/>
              <a:ext cx="1564410" cy="938649"/>
            </a:xfrm>
            <a:custGeom>
              <a:avLst/>
              <a:gdLst>
                <a:gd name="f0" fmla="val 10800000"/>
                <a:gd name="f1" fmla="val 5400000"/>
                <a:gd name="f2" fmla="val 180"/>
                <a:gd name="f3" fmla="val w"/>
                <a:gd name="f4" fmla="val h"/>
                <a:gd name="f5" fmla="val 0"/>
                <a:gd name="f6" fmla="val 1564411"/>
                <a:gd name="f7" fmla="val 938646"/>
                <a:gd name="f8" fmla="val 93865"/>
                <a:gd name="f9" fmla="val 42025"/>
                <a:gd name="f10" fmla="val 1470546"/>
                <a:gd name="f11" fmla="val 1522386"/>
                <a:gd name="f12" fmla="val 844781"/>
                <a:gd name="f13" fmla="val 896621"/>
                <a:gd name="f14" fmla="+- 0 0 -90"/>
                <a:gd name="f15" fmla="*/ f3 1 1564411"/>
                <a:gd name="f16" fmla="*/ f4 1 938646"/>
                <a:gd name="f17" fmla="+- f7 0 f5"/>
                <a:gd name="f18" fmla="+- f6 0 f5"/>
                <a:gd name="f19" fmla="*/ f14 f0 1"/>
                <a:gd name="f20" fmla="*/ f18 1 1564411"/>
                <a:gd name="f21" fmla="*/ f17 1 938646"/>
                <a:gd name="f22" fmla="*/ 0 f18 1"/>
                <a:gd name="f23" fmla="*/ 93865 f17 1"/>
                <a:gd name="f24" fmla="*/ 93865 f18 1"/>
                <a:gd name="f25" fmla="*/ 0 f17 1"/>
                <a:gd name="f26" fmla="*/ 1470546 f18 1"/>
                <a:gd name="f27" fmla="*/ 1564411 f18 1"/>
                <a:gd name="f28" fmla="*/ 844781 f17 1"/>
                <a:gd name="f29" fmla="*/ 938646 f17 1"/>
                <a:gd name="f30" fmla="*/ f19 1 f2"/>
                <a:gd name="f31" fmla="*/ f22 1 1564411"/>
                <a:gd name="f32" fmla="*/ f23 1 938646"/>
                <a:gd name="f33" fmla="*/ f24 1 1564411"/>
                <a:gd name="f34" fmla="*/ f25 1 938646"/>
                <a:gd name="f35" fmla="*/ f26 1 1564411"/>
                <a:gd name="f36" fmla="*/ f27 1 1564411"/>
                <a:gd name="f37" fmla="*/ f28 1 938646"/>
                <a:gd name="f38" fmla="*/ f29 1 938646"/>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64411" h="93864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9EC1E9"/>
                </a:gs>
                <a:gs pos="100000">
                  <a:srgbClr val="C3DAF6"/>
                </a:gs>
              </a:gsLst>
              <a:path path="circle">
                <a:fillToRect l="50000" t="130000" r="50000" b="-30000"/>
              </a:path>
            </a:gradFill>
            <a:ln cap="flat">
              <a:noFill/>
              <a:prstDash val="solid"/>
            </a:ln>
            <a:effectLst>
              <a:outerShdw dist="38103" dir="5400000" algn="tl">
                <a:srgbClr val="1A3145">
                  <a:alpha val="48000"/>
                </a:srgbClr>
              </a:outerShdw>
            </a:effectLst>
          </p:spPr>
          <p:txBody>
            <a:bodyPr vert="horz" wrap="square" lIns="77019" tIns="77019" rIns="77019" bIns="77019" anchor="ctr" anchorCtr="1" compatLnSpc="0">
              <a:noAutofit/>
            </a:bodyPr>
            <a:lstStyle/>
            <a:p>
              <a:pPr marL="0" marR="0" lvl="0" indent="0" algn="ctr" defTabSz="914400" eaLnBrk="1" fontAlgn="auto" latinLnBrk="0" hangingPunct="1">
                <a:lnSpc>
                  <a:spcPct val="90000"/>
                </a:lnSpc>
                <a:spcBef>
                  <a:spcPts val="500"/>
                </a:spcBef>
                <a:spcAft>
                  <a:spcPts val="500"/>
                </a:spcAft>
                <a:buClrTx/>
                <a:buSzTx/>
                <a:buFontTx/>
                <a:buNone/>
                <a:tabLst/>
                <a:defRPr/>
              </a:pPr>
              <a:r>
                <a:rPr kumimoji="0" lang="en-GB" sz="1300" b="0" i="0" u="none" strike="noStrike" kern="15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Collapse of Temporary Structures</a:t>
              </a:r>
              <a:endParaRPr kumimoji="0" lang="en-GB"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 name="Freeform: Shape 20">
              <a:extLst>
                <a:ext uri="{FF2B5EF4-FFF2-40B4-BE49-F238E27FC236}">
                  <a16:creationId xmlns:a16="http://schemas.microsoft.com/office/drawing/2014/main" id="{19264EDC-FC5B-410A-8BD7-6498B1AFED19}"/>
                </a:ext>
              </a:extLst>
            </p:cNvPr>
            <p:cNvSpPr/>
            <p:nvPr/>
          </p:nvSpPr>
          <p:spPr>
            <a:xfrm>
              <a:off x="4425276" y="2346615"/>
              <a:ext cx="1564410" cy="938649"/>
            </a:xfrm>
            <a:custGeom>
              <a:avLst/>
              <a:gdLst>
                <a:gd name="f0" fmla="val 10800000"/>
                <a:gd name="f1" fmla="val 5400000"/>
                <a:gd name="f2" fmla="val 180"/>
                <a:gd name="f3" fmla="val w"/>
                <a:gd name="f4" fmla="val h"/>
                <a:gd name="f5" fmla="val 0"/>
                <a:gd name="f6" fmla="val 1564411"/>
                <a:gd name="f7" fmla="val 938646"/>
                <a:gd name="f8" fmla="val 93865"/>
                <a:gd name="f9" fmla="val 42025"/>
                <a:gd name="f10" fmla="val 1470546"/>
                <a:gd name="f11" fmla="val 1522386"/>
                <a:gd name="f12" fmla="val 844781"/>
                <a:gd name="f13" fmla="val 896621"/>
                <a:gd name="f14" fmla="+- 0 0 -90"/>
                <a:gd name="f15" fmla="*/ f3 1 1564411"/>
                <a:gd name="f16" fmla="*/ f4 1 938646"/>
                <a:gd name="f17" fmla="+- f7 0 f5"/>
                <a:gd name="f18" fmla="+- f6 0 f5"/>
                <a:gd name="f19" fmla="*/ f14 f0 1"/>
                <a:gd name="f20" fmla="*/ f18 1 1564411"/>
                <a:gd name="f21" fmla="*/ f17 1 938646"/>
                <a:gd name="f22" fmla="*/ 0 f18 1"/>
                <a:gd name="f23" fmla="*/ 93865 f17 1"/>
                <a:gd name="f24" fmla="*/ 93865 f18 1"/>
                <a:gd name="f25" fmla="*/ 0 f17 1"/>
                <a:gd name="f26" fmla="*/ 1470546 f18 1"/>
                <a:gd name="f27" fmla="*/ 1564411 f18 1"/>
                <a:gd name="f28" fmla="*/ 844781 f17 1"/>
                <a:gd name="f29" fmla="*/ 938646 f17 1"/>
                <a:gd name="f30" fmla="*/ f19 1 f2"/>
                <a:gd name="f31" fmla="*/ f22 1 1564411"/>
                <a:gd name="f32" fmla="*/ f23 1 938646"/>
                <a:gd name="f33" fmla="*/ f24 1 1564411"/>
                <a:gd name="f34" fmla="*/ f25 1 938646"/>
                <a:gd name="f35" fmla="*/ f26 1 1564411"/>
                <a:gd name="f36" fmla="*/ f27 1 1564411"/>
                <a:gd name="f37" fmla="*/ f28 1 938646"/>
                <a:gd name="f38" fmla="*/ f29 1 938646"/>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64411" h="93864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9EC1E9"/>
                </a:gs>
                <a:gs pos="100000">
                  <a:srgbClr val="C3DAF6"/>
                </a:gs>
              </a:gsLst>
              <a:path path="circle">
                <a:fillToRect l="50000" t="130000" r="50000" b="-30000"/>
              </a:path>
            </a:gradFill>
            <a:ln cap="flat">
              <a:noFill/>
              <a:prstDash val="solid"/>
            </a:ln>
            <a:effectLst>
              <a:outerShdw dist="38103" dir="5400000" algn="tl">
                <a:srgbClr val="1A3145">
                  <a:alpha val="48000"/>
                </a:srgbClr>
              </a:outerShdw>
            </a:effectLst>
          </p:spPr>
          <p:txBody>
            <a:bodyPr vert="horz" wrap="square" lIns="77019" tIns="77019" rIns="77019" bIns="77019" anchor="ctr" anchorCtr="1" compatLnSpc="0">
              <a:noAutofit/>
            </a:bodyPr>
            <a:lstStyle/>
            <a:p>
              <a:pPr marL="0" marR="0" lvl="0" indent="0" algn="ctr" defTabSz="914400" eaLnBrk="1" fontAlgn="auto" latinLnBrk="0" hangingPunct="1">
                <a:lnSpc>
                  <a:spcPct val="90000"/>
                </a:lnSpc>
                <a:spcBef>
                  <a:spcPts val="500"/>
                </a:spcBef>
                <a:spcAft>
                  <a:spcPts val="500"/>
                </a:spcAft>
                <a:buClrTx/>
                <a:buSzTx/>
                <a:buFontTx/>
                <a:buNone/>
                <a:tabLst/>
                <a:defRPr/>
              </a:pPr>
              <a:r>
                <a:rPr kumimoji="0" lang="en-GB" sz="1300" b="0" i="0" u="none" strike="noStrike" kern="150" cap="none" spc="0" normalizeH="0" baseline="0" noProof="0">
                  <a:ln>
                    <a:noFill/>
                  </a:ln>
                  <a:solidFill>
                    <a:srgbClr val="000000"/>
                  </a:solidFill>
                  <a:effectLst/>
                  <a:uLnTx/>
                  <a:uFillTx/>
                  <a:latin typeface="Constantia" panose="02030602050306030303" pitchFamily="18" charset="0"/>
                  <a:ea typeface="Constantia" panose="02030602050306030303" pitchFamily="18" charset="0"/>
                  <a:cs typeface="Constantia" panose="02030602050306030303" pitchFamily="18" charset="0"/>
                </a:rPr>
                <a:t>Rushing</a:t>
              </a:r>
              <a:endParaRPr kumimoji="0" lang="en-GB"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7465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8E2C-E3B6-4DF6-BFC2-F0B43B9F742E}"/>
              </a:ext>
            </a:extLst>
          </p:cNvPr>
          <p:cNvSpPr>
            <a:spLocks noGrp="1"/>
          </p:cNvSpPr>
          <p:nvPr>
            <p:ph type="title"/>
          </p:nvPr>
        </p:nvSpPr>
        <p:spPr>
          <a:xfrm>
            <a:off x="457200" y="274638"/>
            <a:ext cx="8229600" cy="1143000"/>
          </a:xfrm>
        </p:spPr>
        <p:txBody>
          <a:bodyPr>
            <a:normAutofit/>
          </a:bodyPr>
          <a:lstStyle/>
          <a:p>
            <a:pPr>
              <a:lnSpc>
                <a:spcPct val="90000"/>
              </a:lnSpc>
            </a:pPr>
            <a:r>
              <a:rPr lang="en-GB" sz="3200" b="1" dirty="0">
                <a:solidFill>
                  <a:srgbClr val="000000"/>
                </a:solidFill>
                <a:effectLst>
                  <a:outerShdw blurRad="38100" dist="38100" dir="2700000" algn="tl">
                    <a:srgbClr val="000000">
                      <a:alpha val="43137"/>
                    </a:srgbClr>
                  </a:outerShdw>
                </a:effectLst>
              </a:rPr>
              <a:t>Case Study Hajj Crowd Disasters</a:t>
            </a:r>
          </a:p>
        </p:txBody>
      </p:sp>
      <p:sp>
        <p:nvSpPr>
          <p:cNvPr id="33" name="Text Placeholder 2">
            <a:extLst>
              <a:ext uri="{FF2B5EF4-FFF2-40B4-BE49-F238E27FC236}">
                <a16:creationId xmlns:a16="http://schemas.microsoft.com/office/drawing/2014/main" id="{3F5C0D6D-F2D9-4861-873E-9EFD0A994C0C}"/>
              </a:ext>
            </a:extLst>
          </p:cNvPr>
          <p:cNvSpPr>
            <a:spLocks noGrp="1"/>
          </p:cNvSpPr>
          <p:nvPr>
            <p:ph type="body" idx="1"/>
          </p:nvPr>
        </p:nvSpPr>
        <p:spPr>
          <a:xfrm>
            <a:off x="457200" y="1535113"/>
            <a:ext cx="4040188" cy="639762"/>
          </a:xfrm>
        </p:spPr>
        <p:txBody>
          <a:bodyPr/>
          <a:lstStyle/>
          <a:p>
            <a:r>
              <a:rPr lang="en-US" dirty="0"/>
              <a:t>Crowd Movement</a:t>
            </a:r>
          </a:p>
        </p:txBody>
      </p:sp>
      <p:sp>
        <p:nvSpPr>
          <p:cNvPr id="19" name="Content Placeholder 3">
            <a:extLst>
              <a:ext uri="{FF2B5EF4-FFF2-40B4-BE49-F238E27FC236}">
                <a16:creationId xmlns:a16="http://schemas.microsoft.com/office/drawing/2014/main" id="{46E811DE-1BCC-4C3C-9B26-BC0A95428B11}"/>
              </a:ext>
            </a:extLst>
          </p:cNvPr>
          <p:cNvSpPr>
            <a:spLocks noGrp="1"/>
          </p:cNvSpPr>
          <p:nvPr>
            <p:ph sz="half" idx="2"/>
          </p:nvPr>
        </p:nvSpPr>
        <p:spPr>
          <a:xfrm>
            <a:off x="457200" y="2174875"/>
            <a:ext cx="4040188" cy="3951288"/>
          </a:xfrm>
        </p:spPr>
        <p:txBody>
          <a:bodyPr>
            <a:normAutofit lnSpcReduction="10000"/>
          </a:bodyPr>
          <a:lstStyle/>
          <a:p>
            <a:pPr marL="0" indent="0" algn="just">
              <a:lnSpc>
                <a:spcPct val="90000"/>
              </a:lnSpc>
              <a:buFont typeface="Arial" panose="020B0604020202020204" pitchFamily="34" charset="0"/>
              <a:buNone/>
            </a:pPr>
            <a:r>
              <a:rPr lang="en-GB" sz="2400" dirty="0"/>
              <a:t>Crowd movement is becoming major issue for the hajj organisers to avoid people being killed over the last 30 years. </a:t>
            </a:r>
          </a:p>
          <a:p>
            <a:pPr marL="0" indent="0" algn="just">
              <a:lnSpc>
                <a:spcPct val="90000"/>
              </a:lnSpc>
              <a:buFont typeface="Arial" panose="020B0604020202020204" pitchFamily="34" charset="0"/>
              <a:buNone/>
            </a:pPr>
            <a:endParaRPr lang="en-GB" sz="2400" dirty="0"/>
          </a:p>
          <a:p>
            <a:pPr marL="0" indent="0" algn="just">
              <a:lnSpc>
                <a:spcPct val="90000"/>
              </a:lnSpc>
              <a:buFont typeface="Arial" panose="020B0604020202020204" pitchFamily="34" charset="0"/>
              <a:buNone/>
            </a:pPr>
            <a:r>
              <a:rPr lang="en-GB" sz="2400" dirty="0"/>
              <a:t>The records shows that most of the hajj incidents are being incurred due to collapsing of structure, stampedes and fires during mass movements. </a:t>
            </a:r>
            <a:endParaRPr lang="en-US" sz="2400" dirty="0"/>
          </a:p>
        </p:txBody>
      </p:sp>
      <p:sp>
        <p:nvSpPr>
          <p:cNvPr id="6" name="Rectangle 1">
            <a:extLst>
              <a:ext uri="{FF2B5EF4-FFF2-40B4-BE49-F238E27FC236}">
                <a16:creationId xmlns:a16="http://schemas.microsoft.com/office/drawing/2014/main" id="{C1B6332D-AEDC-443A-842E-D424BC16FD26}"/>
              </a:ext>
            </a:extLst>
          </p:cNvPr>
          <p:cNvSpPr>
            <a:spLocks noChangeArrowheads="1"/>
          </p:cNvSpPr>
          <p:nvPr/>
        </p:nvSpPr>
        <p:spPr bwMode="auto">
          <a:xfrm>
            <a:off x="4645026" y="1535113"/>
            <a:ext cx="4041775" cy="6397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a:bodyPr>
          <a:lstStyle/>
          <a:p>
            <a:pPr marR="0" defTabSz="914400" fontAlgn="base">
              <a:spcBef>
                <a:spcPct val="20000"/>
              </a:spcBef>
              <a:spcAft>
                <a:spcPct val="0"/>
              </a:spcAft>
              <a:buClrTx/>
              <a:buSzTx/>
              <a:tabLst/>
            </a:pPr>
            <a:r>
              <a:rPr kumimoji="0" lang="en-US" altLang="en-US" b="1" i="0" u="none" strike="noStrike" kern="1200" cap="none" normalizeH="0" baseline="0">
                <a:ln>
                  <a:noFill/>
                </a:ln>
                <a:effectLst/>
                <a:latin typeface="+mn-lt"/>
                <a:ea typeface="+mn-ea"/>
                <a:cs typeface="+mn-cs"/>
              </a:rPr>
              <a:t>Hajj Crowd Movement Incidents</a:t>
            </a:r>
          </a:p>
          <a:p>
            <a:pPr marR="0" defTabSz="914400" fontAlgn="base">
              <a:spcBef>
                <a:spcPct val="20000"/>
              </a:spcBef>
              <a:spcAft>
                <a:spcPct val="0"/>
              </a:spcAft>
              <a:buClrTx/>
              <a:buSzTx/>
              <a:tabLst/>
            </a:pPr>
            <a:endParaRPr kumimoji="0" lang="en-US" altLang="en-US" b="1" i="0" u="none" strike="noStrike" kern="1200" cap="none" normalizeH="0" baseline="0">
              <a:ln>
                <a:noFill/>
              </a:ln>
              <a:effectLst/>
              <a:latin typeface="+mn-lt"/>
              <a:ea typeface="+mn-ea"/>
              <a:cs typeface="+mn-cs"/>
            </a:endParaRPr>
          </a:p>
        </p:txBody>
      </p:sp>
      <p:graphicFrame>
        <p:nvGraphicFramePr>
          <p:cNvPr id="5" name="Table 4">
            <a:extLst>
              <a:ext uri="{FF2B5EF4-FFF2-40B4-BE49-F238E27FC236}">
                <a16:creationId xmlns:a16="http://schemas.microsoft.com/office/drawing/2014/main" id="{22E7F448-DDB1-4586-8986-37DE99E30038}"/>
              </a:ext>
            </a:extLst>
          </p:cNvPr>
          <p:cNvGraphicFramePr>
            <a:graphicFrameLocks noGrp="1"/>
          </p:cNvGraphicFramePr>
          <p:nvPr>
            <p:extLst>
              <p:ext uri="{D42A27DB-BD31-4B8C-83A1-F6EECF244321}">
                <p14:modId xmlns:p14="http://schemas.microsoft.com/office/powerpoint/2010/main" val="1095926651"/>
              </p:ext>
            </p:extLst>
          </p:nvPr>
        </p:nvGraphicFramePr>
        <p:xfrm>
          <a:off x="4865246" y="2174875"/>
          <a:ext cx="3601335" cy="3951295"/>
        </p:xfrm>
        <a:graphic>
          <a:graphicData uri="http://schemas.openxmlformats.org/drawingml/2006/table">
            <a:tbl>
              <a:tblPr firstRow="1" bandRow="1">
                <a:noFill/>
              </a:tblPr>
              <a:tblGrid>
                <a:gridCol w="643726">
                  <a:extLst>
                    <a:ext uri="{9D8B030D-6E8A-4147-A177-3AD203B41FA5}">
                      <a16:colId xmlns:a16="http://schemas.microsoft.com/office/drawing/2014/main" val="954956611"/>
                    </a:ext>
                  </a:extLst>
                </a:gridCol>
                <a:gridCol w="1715932">
                  <a:extLst>
                    <a:ext uri="{9D8B030D-6E8A-4147-A177-3AD203B41FA5}">
                      <a16:colId xmlns:a16="http://schemas.microsoft.com/office/drawing/2014/main" val="4074746008"/>
                    </a:ext>
                  </a:extLst>
                </a:gridCol>
                <a:gridCol w="1241677">
                  <a:extLst>
                    <a:ext uri="{9D8B030D-6E8A-4147-A177-3AD203B41FA5}">
                      <a16:colId xmlns:a16="http://schemas.microsoft.com/office/drawing/2014/main" val="3206070564"/>
                    </a:ext>
                  </a:extLst>
                </a:gridCol>
              </a:tblGrid>
              <a:tr h="735973">
                <a:tc>
                  <a:txBody>
                    <a:bodyPr/>
                    <a:lstStyle/>
                    <a:p>
                      <a:pPr algn="just" fontAlgn="auto">
                        <a:lnSpc>
                          <a:spcPct val="100000"/>
                        </a:lnSpc>
                        <a:spcAft>
                          <a:spcPts val="800"/>
                        </a:spcAft>
                      </a:pPr>
                      <a:r>
                        <a:rPr lang="en-GB" sz="1400" b="0" cap="none" spc="60">
                          <a:solidFill>
                            <a:schemeClr val="bg1"/>
                          </a:solidFill>
                          <a:effectLst/>
                          <a:latin typeface="Times New Roman" panose="02020603050405020304" pitchFamily="18" charset="0"/>
                          <a:ea typeface="PhotinaMT"/>
                          <a:cs typeface="Times New Roman" panose="02020603050405020304" pitchFamily="18" charset="0"/>
                        </a:rPr>
                        <a:t>Year </a:t>
                      </a:r>
                      <a:endParaRPr lang="en-GB" sz="1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nchor="ctr">
                    <a:lnL w="12700" cmpd="sng">
                      <a:noFill/>
                    </a:lnL>
                    <a:lnR w="12700" cmpd="sng">
                      <a:noFill/>
                    </a:lnR>
                    <a:lnT w="19050" cap="flat" cmpd="sng" algn="ctr">
                      <a:noFill/>
                      <a:prstDash val="solid"/>
                    </a:lnT>
                    <a:lnB w="38100" cmpd="sng">
                      <a:noFill/>
                    </a:lnB>
                    <a:solidFill>
                      <a:schemeClr val="accent1"/>
                    </a:solidFill>
                  </a:tcPr>
                </a:tc>
                <a:tc>
                  <a:txBody>
                    <a:bodyPr/>
                    <a:lstStyle/>
                    <a:p>
                      <a:pPr algn="just" fontAlgn="auto">
                        <a:lnSpc>
                          <a:spcPct val="100000"/>
                        </a:lnSpc>
                        <a:spcAft>
                          <a:spcPts val="800"/>
                        </a:spcAft>
                      </a:pPr>
                      <a:r>
                        <a:rPr lang="en-GB" sz="1400" b="0" cap="none" spc="60">
                          <a:solidFill>
                            <a:schemeClr val="bg1"/>
                          </a:solidFill>
                          <a:effectLst/>
                          <a:latin typeface="Times New Roman" panose="02020603050405020304" pitchFamily="18" charset="0"/>
                          <a:ea typeface="PhotinaMT"/>
                          <a:cs typeface="Times New Roman" panose="02020603050405020304" pitchFamily="18" charset="0"/>
                        </a:rPr>
                        <a:t>Number People (Millions)</a:t>
                      </a:r>
                      <a:endParaRPr lang="en-GB" sz="1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nchor="ctr">
                    <a:lnL w="12700" cmpd="sng">
                      <a:noFill/>
                    </a:lnL>
                    <a:lnR w="12700" cmpd="sng">
                      <a:noFill/>
                    </a:lnR>
                    <a:lnT w="19050" cap="flat" cmpd="sng" algn="ctr">
                      <a:noFill/>
                      <a:prstDash val="solid"/>
                    </a:lnT>
                    <a:lnB w="38100" cmpd="sng">
                      <a:noFill/>
                    </a:lnB>
                    <a:solidFill>
                      <a:schemeClr val="accent1"/>
                    </a:solidFill>
                  </a:tcPr>
                </a:tc>
                <a:tc>
                  <a:txBody>
                    <a:bodyPr/>
                    <a:lstStyle/>
                    <a:p>
                      <a:pPr algn="ctr" fontAlgn="auto">
                        <a:lnSpc>
                          <a:spcPct val="100000"/>
                        </a:lnSpc>
                        <a:spcAft>
                          <a:spcPts val="800"/>
                        </a:spcAft>
                      </a:pPr>
                      <a:r>
                        <a:rPr lang="en-GB" sz="1400" b="0" cap="none" spc="60">
                          <a:solidFill>
                            <a:schemeClr val="bg1"/>
                          </a:solidFill>
                          <a:effectLst/>
                          <a:latin typeface="Times New Roman" panose="02020603050405020304" pitchFamily="18" charset="0"/>
                          <a:ea typeface="PhotinaMT"/>
                          <a:cs typeface="Times New Roman" panose="02020603050405020304" pitchFamily="18" charset="0"/>
                        </a:rPr>
                        <a:t>Crowd Movement Incidents</a:t>
                      </a:r>
                      <a:endParaRPr lang="en-GB" sz="1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8" marR="6568" marT="78295" marB="0"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3421116663"/>
                  </a:ext>
                </a:extLst>
              </a:tr>
              <a:tr h="292302">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2010</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38100" cmpd="sng">
                      <a:noFill/>
                    </a:lnT>
                    <a:lnB w="12700" cap="flat" cmpd="sng" algn="ctr">
                      <a:noFill/>
                      <a:prstDash val="solid"/>
                    </a:lnB>
                    <a:no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2,789,399</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38100" cmpd="sng">
                      <a:noFill/>
                    </a:lnT>
                    <a:lnB w="12700" cap="flat" cmpd="sng" algn="ctr">
                      <a:noFill/>
                      <a:prstDash val="solid"/>
                    </a:lnB>
                    <a:no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 </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8" marR="6568" marT="78295" marB="0">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2735556336"/>
                  </a:ext>
                </a:extLst>
              </a:tr>
              <a:tr h="292302">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2011</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2,927,717</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 </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8" marR="6568" marT="78295"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021241043"/>
                  </a:ext>
                </a:extLst>
              </a:tr>
              <a:tr h="292302">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2012</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3,161,573</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 </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8" marR="6568" marT="78295"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873724994"/>
                  </a:ext>
                </a:extLst>
              </a:tr>
              <a:tr h="292302">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2013</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1,980,249</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 </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8" marR="6568" marT="78295"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987240671"/>
                  </a:ext>
                </a:extLst>
              </a:tr>
              <a:tr h="292302">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2014</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2,085,238</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 </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8" marR="6568" marT="78295"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699822086"/>
                  </a:ext>
                </a:extLst>
              </a:tr>
              <a:tr h="292302">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2015</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1,952,817</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417 people Killed</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8" marR="6568" marT="78295"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79632819"/>
                  </a:ext>
                </a:extLst>
              </a:tr>
              <a:tr h="292302">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2016</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1,862,909</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 </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8" marR="6568" marT="78295"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529124458"/>
                  </a:ext>
                </a:extLst>
              </a:tr>
              <a:tr h="292302">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2017</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2,352,122</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 </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8" marR="6568" marT="78295"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690053262"/>
                  </a:ext>
                </a:extLst>
              </a:tr>
              <a:tr h="292302">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2018</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2,371,675</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 </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8" marR="6568" marT="78295"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052984531"/>
                  </a:ext>
                </a:extLst>
              </a:tr>
              <a:tr h="292302">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2019</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2,489,406</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 </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8" marR="6568" marT="78295"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11721456"/>
                  </a:ext>
                </a:extLst>
              </a:tr>
              <a:tr h="292302">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2020</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mpd="sng">
                      <a:noFill/>
                      <a:prstDash val="solid"/>
                    </a:lnT>
                    <a:lnB w="12700" cmpd="sng">
                      <a:noFill/>
                      <a:prstDash val="solid"/>
                    </a:lnB>
                    <a:no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1,000</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938" marR="70938" marT="78295" marB="0">
                    <a:lnL w="12700" cmpd="sng">
                      <a:noFill/>
                      <a:prstDash val="solid"/>
                    </a:lnL>
                    <a:lnR w="12700" cmpd="sng">
                      <a:noFill/>
                      <a:prstDash val="solid"/>
                    </a:lnR>
                    <a:lnT w="12700" cmpd="sng">
                      <a:noFill/>
                      <a:prstDash val="solid"/>
                    </a:lnT>
                    <a:lnB w="12700" cmpd="sng">
                      <a:noFill/>
                      <a:prstDash val="solid"/>
                    </a:lnB>
                    <a:noFill/>
                  </a:tcPr>
                </a:tc>
                <a:tc>
                  <a:txBody>
                    <a:bodyPr/>
                    <a:lstStyle/>
                    <a:p>
                      <a:pPr algn="just" fontAlgn="auto">
                        <a:lnSpc>
                          <a:spcPct val="100000"/>
                        </a:lnSpc>
                        <a:spcAft>
                          <a:spcPts val="800"/>
                        </a:spcAft>
                      </a:pPr>
                      <a:r>
                        <a:rPr lang="en-GB" sz="1200" cap="none" spc="0">
                          <a:solidFill>
                            <a:schemeClr val="tx1"/>
                          </a:solidFill>
                          <a:effectLst/>
                          <a:latin typeface="Times New Roman" panose="02020603050405020304" pitchFamily="18" charset="0"/>
                          <a:ea typeface="PhotinaMT"/>
                          <a:cs typeface="Times New Roman" panose="02020603050405020304" pitchFamily="18" charset="0"/>
                        </a:rPr>
                        <a:t> </a:t>
                      </a:r>
                      <a:endParaRPr lang="en-GB"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8" marR="6568" marT="78295" marB="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45669971"/>
                  </a:ext>
                </a:extLst>
              </a:tr>
            </a:tbl>
          </a:graphicData>
        </a:graphic>
      </p:graphicFrame>
    </p:spTree>
    <p:extLst>
      <p:ext uri="{BB962C8B-B14F-4D97-AF65-F5344CB8AC3E}">
        <p14:creationId xmlns:p14="http://schemas.microsoft.com/office/powerpoint/2010/main" val="1262151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CB74-619F-44FA-9E12-5C339E6A1CF0}"/>
              </a:ext>
            </a:extLst>
          </p:cNvPr>
          <p:cNvSpPr>
            <a:spLocks noGrp="1"/>
          </p:cNvSpPr>
          <p:nvPr>
            <p:ph type="title"/>
          </p:nvPr>
        </p:nvSpPr>
        <p:spPr>
          <a:xfrm>
            <a:off x="457200" y="274638"/>
            <a:ext cx="8229600" cy="1143000"/>
          </a:xfrm>
        </p:spPr>
        <p:txBody>
          <a:bodyPr>
            <a:normAutofit/>
          </a:bodyPr>
          <a:lstStyle/>
          <a:p>
            <a:r>
              <a:rPr lang="en-GB" b="1">
                <a:effectLst>
                  <a:outerShdw blurRad="38100" dist="38100" dir="2700000" algn="tl">
                    <a:srgbClr val="000000">
                      <a:alpha val="43137"/>
                    </a:srgbClr>
                  </a:outerShdw>
                </a:effectLst>
              </a:rPr>
              <a:t>Crowd Management</a:t>
            </a:r>
          </a:p>
        </p:txBody>
      </p:sp>
      <p:sp>
        <p:nvSpPr>
          <p:cNvPr id="3" name="Text Placeholder 2">
            <a:extLst>
              <a:ext uri="{FF2B5EF4-FFF2-40B4-BE49-F238E27FC236}">
                <a16:creationId xmlns:a16="http://schemas.microsoft.com/office/drawing/2014/main" id="{619B04A3-F045-4F77-9C05-D96BA4960028}"/>
              </a:ext>
            </a:extLst>
          </p:cNvPr>
          <p:cNvSpPr>
            <a:spLocks noGrp="1"/>
          </p:cNvSpPr>
          <p:nvPr>
            <p:ph type="body" idx="1"/>
          </p:nvPr>
        </p:nvSpPr>
        <p:spPr>
          <a:xfrm>
            <a:off x="457200" y="1535113"/>
            <a:ext cx="4040188" cy="639762"/>
          </a:xfrm>
        </p:spPr>
        <p:txBody>
          <a:bodyPr anchor="b">
            <a:normAutofit fontScale="92500" lnSpcReduction="10000"/>
          </a:bodyPr>
          <a:lstStyle/>
          <a:p>
            <a:pPr>
              <a:lnSpc>
                <a:spcPct val="90000"/>
              </a:lnSpc>
            </a:pPr>
            <a:endParaRPr lang="en-GB" sz="1100" dirty="0"/>
          </a:p>
          <a:p>
            <a:pPr>
              <a:lnSpc>
                <a:spcPct val="90000"/>
              </a:lnSpc>
            </a:pPr>
            <a:r>
              <a:rPr lang="en-GB" sz="1700" dirty="0">
                <a:effectLst>
                  <a:outerShdw blurRad="38100" dist="38100" dir="2700000" algn="tl">
                    <a:srgbClr val="000000">
                      <a:alpha val="43137"/>
                    </a:srgbClr>
                  </a:outerShdw>
                </a:effectLst>
              </a:rPr>
              <a:t>Large Outdoor Events</a:t>
            </a:r>
          </a:p>
          <a:p>
            <a:pPr>
              <a:lnSpc>
                <a:spcPct val="90000"/>
              </a:lnSpc>
            </a:pPr>
            <a:r>
              <a:rPr lang="en-GB" sz="1100" dirty="0"/>
              <a:t> </a:t>
            </a:r>
          </a:p>
        </p:txBody>
      </p:sp>
      <p:sp>
        <p:nvSpPr>
          <p:cNvPr id="5" name="Text Placeholder 4">
            <a:extLst>
              <a:ext uri="{FF2B5EF4-FFF2-40B4-BE49-F238E27FC236}">
                <a16:creationId xmlns:a16="http://schemas.microsoft.com/office/drawing/2014/main" id="{F5761E8D-8B9D-42A2-AC30-FE0B38177685}"/>
              </a:ext>
            </a:extLst>
          </p:cNvPr>
          <p:cNvSpPr>
            <a:spLocks noGrp="1"/>
          </p:cNvSpPr>
          <p:nvPr>
            <p:ph type="body" sz="quarter" idx="3"/>
          </p:nvPr>
        </p:nvSpPr>
        <p:spPr>
          <a:xfrm>
            <a:off x="4645025" y="1417638"/>
            <a:ext cx="4041775" cy="639762"/>
          </a:xfrm>
        </p:spPr>
        <p:txBody>
          <a:bodyPr anchor="b">
            <a:normAutofit fontScale="92500" lnSpcReduction="10000"/>
          </a:bodyPr>
          <a:lstStyle/>
          <a:p>
            <a:pPr marL="0" indent="0">
              <a:buNone/>
            </a:pPr>
            <a:r>
              <a:rPr lang="en-GB" b="1" dirty="0">
                <a:effectLst>
                  <a:outerShdw blurRad="38100" dist="38100" dir="2700000" algn="tl">
                    <a:srgbClr val="000000">
                      <a:alpha val="43137"/>
                    </a:srgbClr>
                  </a:outerShdw>
                </a:effectLst>
              </a:rPr>
              <a:t>Crowd Management Manual </a:t>
            </a:r>
          </a:p>
        </p:txBody>
      </p:sp>
      <p:sp>
        <p:nvSpPr>
          <p:cNvPr id="6" name="Content Placeholder 5">
            <a:extLst>
              <a:ext uri="{FF2B5EF4-FFF2-40B4-BE49-F238E27FC236}">
                <a16:creationId xmlns:a16="http://schemas.microsoft.com/office/drawing/2014/main" id="{CE6B11AC-4912-4045-B8D3-FD00C6F83116}"/>
              </a:ext>
            </a:extLst>
          </p:cNvPr>
          <p:cNvSpPr>
            <a:spLocks noGrp="1"/>
          </p:cNvSpPr>
          <p:nvPr>
            <p:ph sz="quarter" idx="4"/>
          </p:nvPr>
        </p:nvSpPr>
        <p:spPr>
          <a:xfrm>
            <a:off x="4645026" y="2174875"/>
            <a:ext cx="4041775" cy="3951288"/>
          </a:xfrm>
        </p:spPr>
        <p:txBody>
          <a:bodyPr>
            <a:normAutofit/>
          </a:bodyPr>
          <a:lstStyle/>
          <a:p>
            <a:pPr lvl="0">
              <a:spcAft>
                <a:spcPts val="800"/>
              </a:spcAft>
              <a:buFont typeface="Courier New" panose="02070309020205020404" pitchFamily="49" charset="0"/>
              <a:buChar char="o"/>
            </a:pPr>
            <a:r>
              <a:rPr lang="en-GB" b="1" i="1" dirty="0"/>
              <a:t>Sport events</a:t>
            </a:r>
            <a:endParaRPr lang="en-GB" dirty="0"/>
          </a:p>
          <a:p>
            <a:pPr lvl="0">
              <a:spcAft>
                <a:spcPts val="800"/>
              </a:spcAft>
              <a:buFont typeface="Courier New" panose="02070309020205020404" pitchFamily="49" charset="0"/>
              <a:buChar char="o"/>
            </a:pPr>
            <a:r>
              <a:rPr lang="en-GB" b="1" i="1" dirty="0"/>
              <a:t>Outdoor Music festivals</a:t>
            </a:r>
            <a:endParaRPr lang="en-GB" dirty="0"/>
          </a:p>
          <a:p>
            <a:pPr lvl="0">
              <a:spcAft>
                <a:spcPts val="800"/>
              </a:spcAft>
              <a:buFont typeface="Courier New" panose="02070309020205020404" pitchFamily="49" charset="0"/>
              <a:buChar char="o"/>
            </a:pPr>
            <a:r>
              <a:rPr lang="en-GB" b="1" i="1" dirty="0"/>
              <a:t>Public Protests and Demonstrations</a:t>
            </a:r>
            <a:endParaRPr lang="en-GB" dirty="0"/>
          </a:p>
          <a:p>
            <a:pPr lvl="0">
              <a:spcAft>
                <a:spcPts val="800"/>
              </a:spcAft>
              <a:buFont typeface="Courier New" panose="02070309020205020404" pitchFamily="49" charset="0"/>
              <a:buChar char="o"/>
            </a:pPr>
            <a:r>
              <a:rPr lang="en-GB" b="1" i="1" dirty="0"/>
              <a:t>Religious Pilgrimage festivals at sacred sites</a:t>
            </a:r>
            <a:endParaRPr lang="en-GB" dirty="0"/>
          </a:p>
          <a:p>
            <a:pPr lvl="0">
              <a:spcAft>
                <a:spcPts val="800"/>
              </a:spcAft>
              <a:buFont typeface="Courier New" panose="02070309020205020404" pitchFamily="49" charset="0"/>
              <a:buChar char="o"/>
            </a:pPr>
            <a:r>
              <a:rPr lang="en-GB" b="1" i="1" dirty="0"/>
              <a:t>Public Parades</a:t>
            </a:r>
            <a:endParaRPr lang="en-GB" dirty="0"/>
          </a:p>
          <a:p>
            <a:pPr lvl="0">
              <a:spcAft>
                <a:spcPts val="800"/>
              </a:spcAft>
              <a:buFont typeface="Courier New" panose="02070309020205020404" pitchFamily="49" charset="0"/>
              <a:buChar char="o"/>
            </a:pPr>
            <a:r>
              <a:rPr lang="en-GB" b="1" i="1" dirty="0"/>
              <a:t>Street Parties and Festivals</a:t>
            </a:r>
            <a:endParaRPr lang="en-GB" dirty="0"/>
          </a:p>
          <a:p>
            <a:pPr marL="0" indent="0">
              <a:buNone/>
            </a:pPr>
            <a:endParaRPr lang="en-GB" dirty="0"/>
          </a:p>
        </p:txBody>
      </p:sp>
      <p:graphicFrame>
        <p:nvGraphicFramePr>
          <p:cNvPr id="12" name="Content Placeholder 3">
            <a:extLst>
              <a:ext uri="{FF2B5EF4-FFF2-40B4-BE49-F238E27FC236}">
                <a16:creationId xmlns:a16="http://schemas.microsoft.com/office/drawing/2014/main" id="{1891D50A-9470-44AD-B9E4-86A1A20A1F15}"/>
              </a:ext>
            </a:extLst>
          </p:cNvPr>
          <p:cNvGraphicFramePr>
            <a:graphicFrameLocks noGrp="1"/>
          </p:cNvGraphicFramePr>
          <p:nvPr>
            <p:ph sz="half" idx="2"/>
            <p:extLst>
              <p:ext uri="{D42A27DB-BD31-4B8C-83A1-F6EECF244321}">
                <p14:modId xmlns:p14="http://schemas.microsoft.com/office/powerpoint/2010/main" val="14847748"/>
              </p:ext>
            </p:extLst>
          </p:nvPr>
        </p:nvGraphicFramePr>
        <p:xfrm>
          <a:off x="457200" y="2174875"/>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312912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52987-C05C-452C-BE8A-CE281D0E18EA}"/>
              </a:ext>
            </a:extLst>
          </p:cNvPr>
          <p:cNvSpPr>
            <a:spLocks noGrp="1"/>
          </p:cNvSpPr>
          <p:nvPr>
            <p:ph type="title"/>
          </p:nvPr>
        </p:nvSpPr>
        <p:spPr>
          <a:xfrm>
            <a:off x="457200" y="273050"/>
            <a:ext cx="7654953" cy="968522"/>
          </a:xfrm>
        </p:spPr>
        <p:txBody>
          <a:bodyPr>
            <a:noAutofit/>
          </a:bodyPr>
          <a:lstStyle/>
          <a:p>
            <a:pPr algn="ctr"/>
            <a:r>
              <a:rPr lang="en-GB" sz="2800" b="1" dirty="0">
                <a:solidFill>
                  <a:srgbClr val="000000"/>
                </a:solidFill>
                <a:effectLst>
                  <a:outerShdw blurRad="38100" dist="38100" dir="2700000" algn="tl">
                    <a:srgbClr val="000000">
                      <a:alpha val="43137"/>
                    </a:srgbClr>
                  </a:outerShdw>
                </a:effectLst>
              </a:rPr>
              <a:t>Behaviour of Crowds and Crowd Hazards</a:t>
            </a:r>
          </a:p>
        </p:txBody>
      </p:sp>
      <p:sp>
        <p:nvSpPr>
          <p:cNvPr id="13" name="Text Placeholder 3">
            <a:extLst>
              <a:ext uri="{FF2B5EF4-FFF2-40B4-BE49-F238E27FC236}">
                <a16:creationId xmlns:a16="http://schemas.microsoft.com/office/drawing/2014/main" id="{B63B3153-E05F-4FB1-9441-3D4467ECF336}"/>
              </a:ext>
            </a:extLst>
          </p:cNvPr>
          <p:cNvSpPr>
            <a:spLocks noGrp="1"/>
          </p:cNvSpPr>
          <p:nvPr>
            <p:ph type="body" sz="half" idx="2"/>
          </p:nvPr>
        </p:nvSpPr>
        <p:spPr>
          <a:xfrm>
            <a:off x="457201" y="1435102"/>
            <a:ext cx="3008313" cy="4691063"/>
          </a:xfrm>
        </p:spPr>
        <p:txBody>
          <a:bodyPr/>
          <a:lstStyle/>
          <a:p>
            <a:pPr marL="342900" indent="-342900" algn="just">
              <a:buFont typeface="Wingdings" panose="05000000000000000000" pitchFamily="2" charset="2"/>
              <a:buChar char="v"/>
            </a:pPr>
            <a:r>
              <a:rPr lang="en-GB" sz="2000" dirty="0">
                <a:effectLst>
                  <a:outerShdw blurRad="38100" dist="38100" dir="2700000" algn="tl">
                    <a:srgbClr val="000000">
                      <a:alpha val="43137"/>
                    </a:srgbClr>
                  </a:outerShdw>
                </a:effectLst>
              </a:rPr>
              <a:t>The Health and Safety Executive (HSE) clearly issued guidelines to organisers to make the venues familiar to event attendees and venue layout.</a:t>
            </a:r>
          </a:p>
          <a:p>
            <a:pPr marL="342900" indent="-342900" algn="just">
              <a:buFont typeface="Wingdings" panose="05000000000000000000" pitchFamily="2" charset="2"/>
              <a:buChar char="v"/>
            </a:pPr>
            <a:r>
              <a:rPr lang="en-GB" sz="2000" dirty="0">
                <a:effectLst>
                  <a:outerShdw blurRad="38100" dist="38100" dir="2700000" algn="tl">
                    <a:srgbClr val="000000">
                      <a:alpha val="43137"/>
                    </a:srgbClr>
                  </a:outerShdw>
                </a:effectLst>
              </a:rPr>
              <a:t>Its facilities are clearly printed on the back of ticket or event brochure for each individual person. </a:t>
            </a:r>
            <a:endParaRPr lang="en-US" sz="2000" dirty="0">
              <a:effectLst>
                <a:outerShdw blurRad="38100" dist="38100" dir="2700000" algn="tl">
                  <a:srgbClr val="000000">
                    <a:alpha val="43137"/>
                  </a:srgbClr>
                </a:outerShdw>
              </a:effectLst>
            </a:endParaRPr>
          </a:p>
        </p:txBody>
      </p:sp>
      <p:graphicFrame>
        <p:nvGraphicFramePr>
          <p:cNvPr id="9" name="Content Placeholder 3">
            <a:extLst>
              <a:ext uri="{FF2B5EF4-FFF2-40B4-BE49-F238E27FC236}">
                <a16:creationId xmlns:a16="http://schemas.microsoft.com/office/drawing/2014/main" id="{A32E62C2-72A5-4D3F-8F1A-6CA7E60915DD}"/>
              </a:ext>
            </a:extLst>
          </p:cNvPr>
          <p:cNvGraphicFramePr>
            <a:graphicFrameLocks noGrp="1"/>
          </p:cNvGraphicFramePr>
          <p:nvPr>
            <p:ph idx="1"/>
            <p:extLst>
              <p:ext uri="{D42A27DB-BD31-4B8C-83A1-F6EECF244321}">
                <p14:modId xmlns:p14="http://schemas.microsoft.com/office/powerpoint/2010/main" val="1281889431"/>
              </p:ext>
            </p:extLst>
          </p:nvPr>
        </p:nvGraphicFramePr>
        <p:xfrm>
          <a:off x="3575049" y="1015359"/>
          <a:ext cx="5111750" cy="5530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757615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C5D394-9F9D-45EB-B7F9-D06E4E4A9BC9}"/>
              </a:ext>
            </a:extLst>
          </p:cNvPr>
          <p:cNvSpPr>
            <a:spLocks noGrp="1"/>
          </p:cNvSpPr>
          <p:nvPr>
            <p:ph type="title"/>
          </p:nvPr>
        </p:nvSpPr>
        <p:spPr/>
        <p:txBody>
          <a:bodyPr/>
          <a:lstStyle/>
          <a:p>
            <a:pPr>
              <a:spcAft>
                <a:spcPts val="800"/>
              </a:spcAft>
            </a:pPr>
            <a:r>
              <a:rPr lang="en-GB"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Crowds and Their Demographics</a:t>
            </a:r>
            <a:br>
              <a:rPr lang="en-GB" sz="28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6" name="Content Placeholder 5">
            <a:extLst>
              <a:ext uri="{FF2B5EF4-FFF2-40B4-BE49-F238E27FC236}">
                <a16:creationId xmlns:a16="http://schemas.microsoft.com/office/drawing/2014/main" id="{0085082D-ECD5-481A-A653-01BB18C67EF1}"/>
              </a:ext>
            </a:extLst>
          </p:cNvPr>
          <p:cNvSpPr>
            <a:spLocks noGrp="1"/>
          </p:cNvSpPr>
          <p:nvPr>
            <p:ph idx="1"/>
          </p:nvPr>
        </p:nvSpPr>
        <p:spPr>
          <a:xfrm>
            <a:off x="457200" y="1808793"/>
            <a:ext cx="8229600" cy="4155779"/>
          </a:xfrm>
        </p:spPr>
        <p:txBody>
          <a:bodyPr/>
          <a:lstStyle/>
          <a:p>
            <a:pPr marL="0" indent="0" algn="just">
              <a:spcAft>
                <a:spcPts val="800"/>
              </a:spcAft>
              <a:buNone/>
            </a:pP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Canetti divides crowds into several types which are perhaps more familiar to the event organiser.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lvl="0" algn="just">
              <a:spcAft>
                <a:spcPts val="800"/>
              </a:spcAft>
            </a:pPr>
            <a:r>
              <a:rPr lang="en-GB" sz="24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Invisible Crowd</a:t>
            </a:r>
            <a:endParaRPr lang="en-GB"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800"/>
              </a:spcAft>
            </a:pPr>
            <a:r>
              <a:rPr lang="en-GB" sz="24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Baiting Crowd</a:t>
            </a:r>
            <a:endParaRPr lang="en-GB"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800"/>
              </a:spcAft>
            </a:pPr>
            <a:r>
              <a:rPr lang="en-GB" sz="24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Flight Crowd</a:t>
            </a:r>
            <a:endParaRPr lang="en-GB"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800"/>
              </a:spcAft>
            </a:pPr>
            <a:r>
              <a:rPr lang="en-GB" sz="24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Prohibition Crowd</a:t>
            </a:r>
            <a:endParaRPr lang="en-GB"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800"/>
              </a:spcAft>
            </a:pPr>
            <a:r>
              <a:rPr lang="en-GB" sz="24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Reversal Crowd</a:t>
            </a:r>
            <a:endParaRPr lang="en-GB"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800"/>
              </a:spcAft>
            </a:pPr>
            <a:r>
              <a:rPr lang="en-GB" sz="24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Feast Crowd</a:t>
            </a:r>
            <a:endParaRPr lang="en-GB" sz="2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22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D9B3B-71F6-408F-801A-EAE624A07740}"/>
              </a:ext>
            </a:extLst>
          </p:cNvPr>
          <p:cNvSpPr>
            <a:spLocks noGrp="1"/>
          </p:cNvSpPr>
          <p:nvPr>
            <p:ph sz="half" idx="2"/>
          </p:nvPr>
        </p:nvSpPr>
        <p:spPr>
          <a:xfrm>
            <a:off x="766849" y="1954635"/>
            <a:ext cx="3352145" cy="3825379"/>
          </a:xfrm>
        </p:spPr>
        <p:txBody>
          <a:bodyPr wrap="square" anchor="t">
            <a:normAutofit/>
          </a:bodyPr>
          <a:lstStyle/>
          <a:p>
            <a:pPr marL="0" indent="0" algn="just">
              <a:buNone/>
            </a:pPr>
            <a:r>
              <a:rPr lang="en-GB" sz="2400" dirty="0">
                <a:effectLst>
                  <a:outerShdw blurRad="38100" dist="38100" dir="2700000" algn="tl">
                    <a:srgbClr val="000000">
                      <a:alpha val="43137"/>
                    </a:srgbClr>
                  </a:outerShdw>
                </a:effectLst>
              </a:rPr>
              <a:t>The key concept that arises from mass gatherings is that crowd demographic is made of various individuals from different cities and countries. </a:t>
            </a:r>
          </a:p>
          <a:p>
            <a:pPr marL="0" indent="0" algn="just">
              <a:buNone/>
            </a:pPr>
            <a:endParaRPr lang="en-GB" sz="2400" dirty="0">
              <a:effectLst>
                <a:outerShdw blurRad="38100" dist="38100" dir="2700000" algn="tl">
                  <a:srgbClr val="000000">
                    <a:alpha val="43137"/>
                  </a:srgbClr>
                </a:outerShdw>
              </a:effectLst>
            </a:endParaRPr>
          </a:p>
        </p:txBody>
      </p:sp>
      <p:graphicFrame>
        <p:nvGraphicFramePr>
          <p:cNvPr id="12" name="Text Placeholder 2">
            <a:extLst>
              <a:ext uri="{FF2B5EF4-FFF2-40B4-BE49-F238E27FC236}">
                <a16:creationId xmlns:a16="http://schemas.microsoft.com/office/drawing/2014/main" id="{11502FF7-6BF7-4CED-93A3-7A01091DF0D4}"/>
              </a:ext>
            </a:extLst>
          </p:cNvPr>
          <p:cNvGraphicFramePr/>
          <p:nvPr>
            <p:extLst>
              <p:ext uri="{D42A27DB-BD31-4B8C-83A1-F6EECF244321}">
                <p14:modId xmlns:p14="http://schemas.microsoft.com/office/powerpoint/2010/main" val="1642040339"/>
              </p:ext>
            </p:extLst>
          </p:nvPr>
        </p:nvGraphicFramePr>
        <p:xfrm>
          <a:off x="4303552" y="1820411"/>
          <a:ext cx="4383249" cy="4261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13819EEC-FA83-49CA-8DCD-C778D659E436}"/>
              </a:ext>
            </a:extLst>
          </p:cNvPr>
          <p:cNvSpPr>
            <a:spLocks noGrp="1"/>
          </p:cNvSpPr>
          <p:nvPr>
            <p:ph type="title"/>
          </p:nvPr>
        </p:nvSpPr>
        <p:spPr>
          <a:xfrm>
            <a:off x="457200" y="274638"/>
            <a:ext cx="8229600" cy="924988"/>
          </a:xfrm>
        </p:spPr>
        <p:txBody>
          <a:bodyPr wrap="square" anchor="b">
            <a:normAutofit fontScale="90000"/>
          </a:bodyPr>
          <a:lstStyle/>
          <a:p>
            <a:pPr>
              <a:spcAft>
                <a:spcPts val="800"/>
              </a:spcAft>
            </a:pPr>
            <a:br>
              <a:rPr lang="en-GB" sz="36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GB"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Crowds and Their Demographics</a:t>
            </a:r>
            <a:endParaRPr lang="en-GB" dirty="0"/>
          </a:p>
        </p:txBody>
      </p:sp>
    </p:spTree>
    <p:extLst>
      <p:ext uri="{BB962C8B-B14F-4D97-AF65-F5344CB8AC3E}">
        <p14:creationId xmlns:p14="http://schemas.microsoft.com/office/powerpoint/2010/main" val="106844783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9B21AF-20BF-4D9F-93FB-CB2AE393C741}"/>
              </a:ext>
            </a:extLst>
          </p:cNvPr>
          <p:cNvSpPr>
            <a:spLocks noGrp="1"/>
          </p:cNvSpPr>
          <p:nvPr>
            <p:ph type="body" sz="quarter" idx="10"/>
          </p:nvPr>
        </p:nvSpPr>
        <p:spPr/>
        <p:txBody>
          <a:bodyPr>
            <a:normAutofit lnSpcReduction="10000"/>
          </a:bodyPr>
          <a:lstStyle/>
          <a:p>
            <a:pPr algn="just">
              <a:spcAft>
                <a:spcPts val="800"/>
              </a:spcAft>
            </a:pPr>
            <a:r>
              <a:rPr lang="en-GB" sz="3200" b="1" dirty="0">
                <a:latin typeface="Times New Roman" panose="02020603050405020304" pitchFamily="18" charset="0"/>
                <a:ea typeface="Calibri" panose="020F0502020204030204" pitchFamily="34" charset="0"/>
                <a:cs typeface="Times New Roman" panose="02020603050405020304" pitchFamily="18" charset="0"/>
              </a:rPr>
              <a:t>Crowd Dynamics</a:t>
            </a:r>
          </a:p>
          <a:p>
            <a:pPr marL="342900" indent="-342900" algn="just">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complex movement of crowd during large music festivals, sporting events, community carnivals and mass religious gatherings is a major issue for the organisers. </a:t>
            </a:r>
          </a:p>
          <a:p>
            <a:pPr marL="342900" indent="-342900" algn="just">
              <a:spcAft>
                <a:spcPts val="800"/>
              </a:spcAft>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It is important to train the ground staff and security personnel to develop clear and logical leaning to overcome the difficulty of crowd behaviour and crowd dynamics.</a:t>
            </a:r>
          </a:p>
          <a:p>
            <a:endParaRPr lang="en-GB" dirty="0"/>
          </a:p>
        </p:txBody>
      </p:sp>
    </p:spTree>
    <p:extLst>
      <p:ext uri="{BB962C8B-B14F-4D97-AF65-F5344CB8AC3E}">
        <p14:creationId xmlns:p14="http://schemas.microsoft.com/office/powerpoint/2010/main" val="4264987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F8E07D4-06BE-42FB-846D-2533672D1851}"/>
              </a:ext>
            </a:extLst>
          </p:cNvPr>
          <p:cNvSpPr>
            <a:spLocks noGrp="1"/>
          </p:cNvSpPr>
          <p:nvPr>
            <p:ph type="title"/>
          </p:nvPr>
        </p:nvSpPr>
        <p:spPr>
          <a:xfrm>
            <a:off x="457200" y="274638"/>
            <a:ext cx="8229600" cy="1143000"/>
          </a:xfrm>
        </p:spPr>
        <p:txBody>
          <a:bodyPr/>
          <a:lstStyle/>
          <a:p>
            <a:pPr marL="342900" lvl="0" indent="-342900">
              <a:spcBef>
                <a:spcPct val="20000"/>
              </a:spcBef>
            </a:pPr>
            <a:r>
              <a:rPr lang="en-GB" sz="3200" b="1" dirty="0">
                <a:solidFill>
                  <a:srgbClr val="000000"/>
                </a:solidFill>
                <a:effectLst>
                  <a:outerShdw blurRad="38100" dist="38100" dir="2700000" algn="tl">
                    <a:srgbClr val="000000">
                      <a:alpha val="43137"/>
                    </a:srgbClr>
                  </a:outerShdw>
                </a:effectLst>
                <a:ea typeface="+mn-ea"/>
                <a:cs typeface="+mn-cs"/>
              </a:rPr>
              <a:t>Pilgrims Walking to the </a:t>
            </a:r>
            <a:r>
              <a:rPr lang="en-GB" sz="3200" b="1" dirty="0" err="1">
                <a:solidFill>
                  <a:srgbClr val="000000"/>
                </a:solidFill>
                <a:effectLst>
                  <a:outerShdw blurRad="38100" dist="38100" dir="2700000" algn="tl">
                    <a:srgbClr val="000000">
                      <a:alpha val="43137"/>
                    </a:srgbClr>
                  </a:outerShdw>
                </a:effectLst>
                <a:ea typeface="+mn-ea"/>
                <a:cs typeface="+mn-cs"/>
              </a:rPr>
              <a:t>Jamarat</a:t>
            </a:r>
            <a:r>
              <a:rPr lang="en-GB" sz="3200" b="1" dirty="0">
                <a:solidFill>
                  <a:srgbClr val="000000"/>
                </a:solidFill>
                <a:effectLst>
                  <a:outerShdw blurRad="38100" dist="38100" dir="2700000" algn="tl">
                    <a:srgbClr val="000000">
                      <a:alpha val="43137"/>
                    </a:srgbClr>
                  </a:outerShdw>
                </a:effectLst>
                <a:ea typeface="+mn-ea"/>
                <a:cs typeface="+mn-cs"/>
              </a:rPr>
              <a:t> Pillars</a:t>
            </a:r>
            <a:br>
              <a:rPr lang="en-GB" sz="1800" b="1" dirty="0">
                <a:solidFill>
                  <a:srgbClr val="000000"/>
                </a:solidFill>
                <a:ea typeface="+mn-ea"/>
                <a:cs typeface="+mn-cs"/>
              </a:rPr>
            </a:br>
            <a:endParaRPr lang="en-US" dirty="0"/>
          </a:p>
        </p:txBody>
      </p:sp>
      <p:sp>
        <p:nvSpPr>
          <p:cNvPr id="2" name="Text Placeholder 1">
            <a:extLst>
              <a:ext uri="{FF2B5EF4-FFF2-40B4-BE49-F238E27FC236}">
                <a16:creationId xmlns:a16="http://schemas.microsoft.com/office/drawing/2014/main" id="{36A80A68-6C96-4A29-9AA6-B2E6A05132D3}"/>
              </a:ext>
            </a:extLst>
          </p:cNvPr>
          <p:cNvSpPr>
            <a:spLocks noGrp="1"/>
          </p:cNvSpPr>
          <p:nvPr>
            <p:ph sz="quarter" idx="4"/>
          </p:nvPr>
        </p:nvSpPr>
        <p:spPr>
          <a:xfrm>
            <a:off x="4645026" y="2174875"/>
            <a:ext cx="4041775" cy="3951288"/>
          </a:xfrm>
        </p:spPr>
        <p:txBody>
          <a:bodyPr>
            <a:normAutofit/>
          </a:bodyPr>
          <a:lstStyle/>
          <a:p>
            <a:endParaRPr lang="en-GB" b="1" dirty="0"/>
          </a:p>
          <a:p>
            <a:endParaRPr lang="en-GB" dirty="0"/>
          </a:p>
          <a:p>
            <a:endParaRPr lang="en-GB" dirty="0"/>
          </a:p>
          <a:p>
            <a:pPr marL="342900" indent="-342900">
              <a:buFont typeface="Wingdings" panose="05000000000000000000" pitchFamily="2" charset="2"/>
              <a:buChar char="v"/>
            </a:pPr>
            <a:endParaRPr lang="en-GB" dirty="0"/>
          </a:p>
          <a:p>
            <a:endParaRPr lang="en-GB" dirty="0"/>
          </a:p>
        </p:txBody>
      </p:sp>
      <p:pic>
        <p:nvPicPr>
          <p:cNvPr id="7" name="Picture 6">
            <a:extLst>
              <a:ext uri="{FF2B5EF4-FFF2-40B4-BE49-F238E27FC236}">
                <a16:creationId xmlns:a16="http://schemas.microsoft.com/office/drawing/2014/main" id="{88BCF0A1-68DC-43AD-AD8A-993D47920774}"/>
              </a:ext>
            </a:extLst>
          </p:cNvPr>
          <p:cNvPicPr/>
          <p:nvPr/>
        </p:nvPicPr>
        <p:blipFill>
          <a:blip r:embed="rId2"/>
          <a:srcRect/>
          <a:stretch>
            <a:fillRect/>
          </a:stretch>
        </p:blipFill>
        <p:spPr>
          <a:xfrm>
            <a:off x="662730" y="1825942"/>
            <a:ext cx="7810151" cy="4180575"/>
          </a:xfrm>
          <a:prstGeom prst="rect">
            <a:avLst/>
          </a:prstGeom>
          <a:noFill/>
          <a:ln>
            <a:noFill/>
            <a:prstDash/>
          </a:ln>
        </p:spPr>
      </p:pic>
    </p:spTree>
    <p:extLst>
      <p:ext uri="{BB962C8B-B14F-4D97-AF65-F5344CB8AC3E}">
        <p14:creationId xmlns:p14="http://schemas.microsoft.com/office/powerpoint/2010/main" val="351642544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D628F-120D-41E8-B487-E463AFBE5595}"/>
              </a:ext>
            </a:extLst>
          </p:cNvPr>
          <p:cNvSpPr>
            <a:spLocks noGrp="1"/>
          </p:cNvSpPr>
          <p:nvPr>
            <p:ph type="title"/>
          </p:nvPr>
        </p:nvSpPr>
        <p:spPr/>
        <p:txBody>
          <a:bodyPr/>
          <a:lstStyle/>
          <a:p>
            <a:r>
              <a:rPr lang="en-GB" sz="3200" b="1" dirty="0">
                <a:effectLst>
                  <a:outerShdw blurRad="38100" dist="38100" dir="2700000" algn="tl">
                    <a:srgbClr val="000000">
                      <a:alpha val="43137"/>
                    </a:srgbClr>
                  </a:outerShdw>
                </a:effectLst>
              </a:rPr>
              <a:t>Crushed Location of Pilgrims</a:t>
            </a:r>
          </a:p>
        </p:txBody>
      </p:sp>
      <p:pic>
        <p:nvPicPr>
          <p:cNvPr id="20" name="Picture 19" descr="Map showing location of Hajj crush - 24 September 2015">
            <a:extLst>
              <a:ext uri="{FF2B5EF4-FFF2-40B4-BE49-F238E27FC236}">
                <a16:creationId xmlns:a16="http://schemas.microsoft.com/office/drawing/2014/main" id="{EC7BD2AC-0D46-4801-953A-26CA878006C3}"/>
              </a:ext>
            </a:extLst>
          </p:cNvPr>
          <p:cNvPicPr/>
          <p:nvPr/>
        </p:nvPicPr>
        <p:blipFill>
          <a:blip r:embed="rId2"/>
          <a:srcRect/>
          <a:stretch>
            <a:fillRect/>
          </a:stretch>
        </p:blipFill>
        <p:spPr>
          <a:xfrm>
            <a:off x="805344" y="1476462"/>
            <a:ext cx="7457812" cy="5029430"/>
          </a:xfrm>
          <a:prstGeom prst="rect">
            <a:avLst/>
          </a:prstGeom>
          <a:noFill/>
          <a:ln>
            <a:noFill/>
            <a:prstDash/>
          </a:ln>
        </p:spPr>
      </p:pic>
    </p:spTree>
    <p:extLst>
      <p:ext uri="{BB962C8B-B14F-4D97-AF65-F5344CB8AC3E}">
        <p14:creationId xmlns:p14="http://schemas.microsoft.com/office/powerpoint/2010/main" val="3238165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444F-5FD5-4530-A705-D43CF6570FDE}"/>
              </a:ext>
            </a:extLst>
          </p:cNvPr>
          <p:cNvSpPr>
            <a:spLocks noGrp="1"/>
          </p:cNvSpPr>
          <p:nvPr>
            <p:ph type="title"/>
          </p:nvPr>
        </p:nvSpPr>
        <p:spPr/>
        <p:txBody>
          <a:bodyPr/>
          <a:lstStyle/>
          <a:p>
            <a:pPr>
              <a:lnSpc>
                <a:spcPct val="150000"/>
              </a:lnSpc>
              <a:spcBef>
                <a:spcPts val="600"/>
              </a:spcBef>
              <a:spcAft>
                <a:spcPts val="600"/>
              </a:spcAft>
            </a:pPr>
            <a:r>
              <a:rPr lang="en-GB" sz="3200" b="1" dirty="0">
                <a:effectLst>
                  <a:outerShdw blurRad="38100" dist="38100" dir="2700000" algn="tl">
                    <a:srgbClr val="000000">
                      <a:alpha val="43137"/>
                    </a:srgbClr>
                  </a:outerShdw>
                </a:effectLst>
                <a:latin typeface="Times New Roman Bold" panose="02020803070505020304" pitchFamily="18" charset="0"/>
                <a:ea typeface="Times" panose="02020603050405020304" pitchFamily="18" charset="0"/>
                <a:cs typeface="Times New Roman" panose="02020603050405020304" pitchFamily="18" charset="0"/>
              </a:rPr>
              <a:t>Summary</a:t>
            </a:r>
            <a:br>
              <a:rPr lang="en-GB" b="1" cap="all" dirty="0">
                <a:latin typeface="Times New Roman Bold" panose="02020803070505020304" pitchFamily="18" charset="0"/>
                <a:ea typeface="Times"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1C2F1C4E-9CF2-45F6-A158-BE0E8CB585EA}"/>
              </a:ext>
            </a:extLst>
          </p:cNvPr>
          <p:cNvSpPr>
            <a:spLocks noGrp="1"/>
          </p:cNvSpPr>
          <p:nvPr>
            <p:ph idx="1"/>
          </p:nvPr>
        </p:nvSpPr>
        <p:spPr>
          <a:xfrm>
            <a:off x="457200" y="1808793"/>
            <a:ext cx="8229600" cy="4383414"/>
          </a:xfrm>
        </p:spPr>
        <p:txBody>
          <a:bodyPr/>
          <a:lstStyle/>
          <a:p>
            <a:pPr algn="just"/>
            <a:r>
              <a:rPr lang="en-GB" dirty="0"/>
              <a:t>The key areas of crowd control management process and assessing the potential crowd movement risks that may impact large scale events. </a:t>
            </a:r>
          </a:p>
          <a:p>
            <a:pPr algn="just"/>
            <a:r>
              <a:rPr lang="en-GB" dirty="0"/>
              <a:t>The crowd movement issues was considered and major risk factors was highlighted to avoid any major incident taking place at event. </a:t>
            </a:r>
          </a:p>
          <a:p>
            <a:pPr algn="just"/>
            <a:r>
              <a:rPr lang="en-GB" dirty="0"/>
              <a:t>Crowd movement is pulsating part of the event that need to be controlled and accomplished to meet the health and safety standards. </a:t>
            </a:r>
          </a:p>
          <a:p>
            <a:pPr algn="just"/>
            <a:r>
              <a:rPr lang="en-GB" dirty="0"/>
              <a:t>The venue must have easy entries and exits points to move the crowd swiftly and there should be a plan in place to avoid over-concentration of people in one place.</a:t>
            </a:r>
          </a:p>
        </p:txBody>
      </p:sp>
    </p:spTree>
    <p:extLst>
      <p:ext uri="{BB962C8B-B14F-4D97-AF65-F5344CB8AC3E}">
        <p14:creationId xmlns:p14="http://schemas.microsoft.com/office/powerpoint/2010/main" val="305833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65794"/>
            <a:ext cx="8229600" cy="1143000"/>
          </a:xfrm>
        </p:spPr>
        <p:txBody>
          <a:bodyPr/>
          <a:lstStyle/>
          <a:p>
            <a:pPr algn="ctr"/>
            <a:r>
              <a:rPr lang="en-GB" sz="3200" b="1" dirty="0">
                <a:effectLst>
                  <a:outerShdw blurRad="38100" dist="38100" dir="2700000" algn="tl">
                    <a:srgbClr val="000000">
                      <a:alpha val="43137"/>
                    </a:srgbClr>
                  </a:outerShdw>
                </a:effectLst>
              </a:rPr>
              <a:t>Chapter 11</a:t>
            </a:r>
            <a:br>
              <a:rPr lang="en-GB" sz="3200" b="1" dirty="0">
                <a:effectLst>
                  <a:outerShdw blurRad="38100" dist="38100" dir="2700000" algn="tl">
                    <a:srgbClr val="000000">
                      <a:alpha val="43137"/>
                    </a:srgbClr>
                  </a:outerShdw>
                </a:effectLst>
              </a:rPr>
            </a:br>
            <a:r>
              <a:rPr lang="en-GB" sz="3200" b="1" dirty="0">
                <a:effectLst>
                  <a:outerShdw blurRad="38100" dist="38100" dir="2700000" algn="tl">
                    <a:srgbClr val="000000">
                      <a:alpha val="43137"/>
                    </a:srgbClr>
                  </a:outerShdw>
                </a:effectLst>
              </a:rPr>
              <a:t>Brand Co-creation and Social Media</a:t>
            </a:r>
            <a:br>
              <a:rPr lang="en-GB" sz="3200" dirty="0">
                <a:effectLst>
                  <a:outerShdw blurRad="38100" dist="38100" dir="2700000" algn="tl">
                    <a:srgbClr val="000000">
                      <a:alpha val="43137"/>
                    </a:srgbClr>
                  </a:outerShdw>
                </a:effectLst>
              </a:rPr>
            </a:br>
            <a:br>
              <a:rPr lang="en-GB" sz="3200" dirty="0">
                <a:effectLst>
                  <a:outerShdw blurRad="38100" dist="38100" dir="2700000" algn="tl">
                    <a:srgbClr val="000000">
                      <a:alpha val="43137"/>
                    </a:srgbClr>
                  </a:outerShdw>
                </a:effectLst>
              </a:rPr>
            </a:br>
            <a:endParaRPr lang="en-GB" sz="32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808793"/>
            <a:ext cx="8229600" cy="4113835"/>
          </a:xfrm>
        </p:spPr>
        <p:txBody>
          <a:bodyPr/>
          <a:lstStyle/>
          <a:p>
            <a:pPr marL="0" indent="0">
              <a:buNone/>
            </a:pPr>
            <a:r>
              <a:rPr lang="en-GB" dirty="0"/>
              <a:t>These are some bull et points:</a:t>
            </a:r>
          </a:p>
          <a:p>
            <a:pPr algn="just"/>
            <a:r>
              <a:rPr lang="en-GB" dirty="0"/>
              <a:t>Brand co-creation and social media have become a major influence within events industry over the last two decades. </a:t>
            </a:r>
          </a:p>
          <a:p>
            <a:pPr algn="just"/>
            <a:r>
              <a:rPr lang="en-GB" dirty="0"/>
              <a:t>The world of social media transforms the way event managers communicate with target audiences. </a:t>
            </a:r>
          </a:p>
          <a:p>
            <a:pPr algn="just"/>
            <a:r>
              <a:rPr lang="en-GB" dirty="0"/>
              <a:t>Social media have developed into a highly interactive platform via which individuals and consumers share, co-create, discuss and modify user-generated content.</a:t>
            </a:r>
          </a:p>
          <a:p>
            <a:pPr algn="just"/>
            <a:r>
              <a:rPr lang="en-GB" dirty="0"/>
              <a:t>The interaction between event participants – both offline and in the online environment – develops into encounters of co-creation. </a:t>
            </a:r>
          </a:p>
        </p:txBody>
      </p:sp>
    </p:spTree>
    <p:extLst>
      <p:ext uri="{BB962C8B-B14F-4D97-AF65-F5344CB8AC3E}">
        <p14:creationId xmlns:p14="http://schemas.microsoft.com/office/powerpoint/2010/main" val="420753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3F2F-4C6A-45CC-A205-979682AD8039}"/>
              </a:ext>
            </a:extLst>
          </p:cNvPr>
          <p:cNvSpPr>
            <a:spLocks noGrp="1"/>
          </p:cNvSpPr>
          <p:nvPr>
            <p:ph type="title"/>
          </p:nvPr>
        </p:nvSpPr>
        <p:spPr>
          <a:xfrm>
            <a:off x="457200" y="665793"/>
            <a:ext cx="8229600" cy="962977"/>
          </a:xfrm>
        </p:spPr>
        <p:txBody>
          <a:bodyPr>
            <a:normAutofit/>
          </a:bodyPr>
          <a:lstStyle/>
          <a:p>
            <a:pPr algn="ctr"/>
            <a:r>
              <a:rPr lang="en-GB" b="1" dirty="0">
                <a:effectLst>
                  <a:outerShdw blurRad="38100" dist="38100" dir="2700000" algn="tl">
                    <a:srgbClr val="000000">
                      <a:alpha val="43137"/>
                    </a:srgbClr>
                  </a:outerShdw>
                </a:effectLst>
              </a:rPr>
              <a:t>Motivation and Value Co-creation</a:t>
            </a:r>
          </a:p>
        </p:txBody>
      </p:sp>
      <p:graphicFrame>
        <p:nvGraphicFramePr>
          <p:cNvPr id="26" name="Content Placeholder 2">
            <a:extLst>
              <a:ext uri="{FF2B5EF4-FFF2-40B4-BE49-F238E27FC236}">
                <a16:creationId xmlns:a16="http://schemas.microsoft.com/office/drawing/2014/main" id="{E5F0DF6D-5FFA-440E-A366-5B8F122C6E1C}"/>
              </a:ext>
            </a:extLst>
          </p:cNvPr>
          <p:cNvGraphicFramePr>
            <a:graphicFrameLocks noGrp="1"/>
          </p:cNvGraphicFramePr>
          <p:nvPr>
            <p:ph idx="1"/>
            <p:extLst>
              <p:ext uri="{D42A27DB-BD31-4B8C-83A1-F6EECF244321}">
                <p14:modId xmlns:p14="http://schemas.microsoft.com/office/powerpoint/2010/main" val="4131965331"/>
              </p:ext>
            </p:extLst>
          </p:nvPr>
        </p:nvGraphicFramePr>
        <p:xfrm>
          <a:off x="457200" y="1808793"/>
          <a:ext cx="8229600" cy="381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079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6E68-8BEC-4205-84C9-3D23A4DBEFB5}"/>
              </a:ext>
            </a:extLst>
          </p:cNvPr>
          <p:cNvSpPr>
            <a:spLocks noGrp="1"/>
          </p:cNvSpPr>
          <p:nvPr>
            <p:ph type="title"/>
          </p:nvPr>
        </p:nvSpPr>
        <p:spPr>
          <a:xfrm>
            <a:off x="457200" y="665794"/>
            <a:ext cx="8229600" cy="661384"/>
          </a:xfrm>
        </p:spPr>
        <p:txBody>
          <a:bodyPr>
            <a:normAutofit/>
          </a:bodyPr>
          <a:lstStyle/>
          <a:p>
            <a:pPr lvl="0" algn="ctr" eaLnBrk="0" fontAlgn="base" hangingPunct="0">
              <a:lnSpc>
                <a:spcPct val="90000"/>
              </a:lnSpc>
              <a:spcAft>
                <a:spcPct val="0"/>
              </a:spcAft>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The Concept of Co-creation </a:t>
            </a:r>
            <a:endParaRPr kumimoji="0" lang="en-US" altLang="en-US" sz="3100" b="1" i="0" u="none" strike="noStrike" cap="none" normalizeH="0" baseline="0" dirty="0">
              <a:ln>
                <a:noFill/>
              </a:ln>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99BB1C7-0D08-443D-A3FC-B4127C549ABE}"/>
              </a:ext>
            </a:extLst>
          </p:cNvPr>
          <p:cNvGraphicFramePr>
            <a:graphicFrameLocks noGrp="1"/>
          </p:cNvGraphicFramePr>
          <p:nvPr>
            <p:ph type="tbl" sz="quarter" idx="11"/>
            <p:extLst>
              <p:ext uri="{D42A27DB-BD31-4B8C-83A1-F6EECF244321}">
                <p14:modId xmlns:p14="http://schemas.microsoft.com/office/powerpoint/2010/main" val="2263953015"/>
              </p:ext>
            </p:extLst>
          </p:nvPr>
        </p:nvGraphicFramePr>
        <p:xfrm>
          <a:off x="457200" y="1344085"/>
          <a:ext cx="8229600" cy="4486895"/>
        </p:xfrm>
        <a:graphic>
          <a:graphicData uri="http://schemas.openxmlformats.org/drawingml/2006/table">
            <a:tbl>
              <a:tblPr firstRow="1" bandRow="1">
                <a:tableStyleId>{8799B23B-EC83-4686-B30A-512413B5E67A}</a:tableStyleId>
              </a:tblPr>
              <a:tblGrid>
                <a:gridCol w="3759791">
                  <a:extLst>
                    <a:ext uri="{9D8B030D-6E8A-4147-A177-3AD203B41FA5}">
                      <a16:colId xmlns:a16="http://schemas.microsoft.com/office/drawing/2014/main" val="2129424202"/>
                    </a:ext>
                  </a:extLst>
                </a:gridCol>
                <a:gridCol w="4469809">
                  <a:extLst>
                    <a:ext uri="{9D8B030D-6E8A-4147-A177-3AD203B41FA5}">
                      <a16:colId xmlns:a16="http://schemas.microsoft.com/office/drawing/2014/main" val="874717658"/>
                    </a:ext>
                  </a:extLst>
                </a:gridCol>
              </a:tblGrid>
              <a:tr h="203331">
                <a:tc>
                  <a:txBody>
                    <a:bodyPr/>
                    <a:lstStyle/>
                    <a:p>
                      <a:pPr algn="ctr">
                        <a:lnSpc>
                          <a:spcPct val="200000"/>
                        </a:lnSpc>
                        <a:tabLst>
                          <a:tab pos="1828800" algn="ctr"/>
                          <a:tab pos="3200400" algn="ctr"/>
                          <a:tab pos="4572000" algn="ctr"/>
                        </a:tabLst>
                      </a:pPr>
                      <a:r>
                        <a:rPr lang="en-US" sz="1400" b="1">
                          <a:effectLst>
                            <a:outerShdw blurRad="38100" dist="38100" dir="2700000" algn="tl">
                              <a:srgbClr val="000000">
                                <a:alpha val="43137"/>
                              </a:srgbClr>
                            </a:outerShdw>
                          </a:effectLst>
                        </a:rPr>
                        <a:t>Co-creation is not:</a:t>
                      </a:r>
                      <a:endParaRPr lang="en-GB" sz="14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endParaRPr>
                    </a:p>
                  </a:txBody>
                  <a:tcPr marL="61168" marR="61168" marT="0" marB="0"/>
                </a:tc>
                <a:tc>
                  <a:txBody>
                    <a:bodyPr/>
                    <a:lstStyle/>
                    <a:p>
                      <a:pPr algn="ctr">
                        <a:lnSpc>
                          <a:spcPct val="200000"/>
                        </a:lnSpc>
                        <a:tabLst>
                          <a:tab pos="1828800" algn="ctr"/>
                          <a:tab pos="3200400" algn="ctr"/>
                          <a:tab pos="4572000" algn="ctr"/>
                        </a:tabLst>
                      </a:pPr>
                      <a:r>
                        <a:rPr lang="en-US" sz="1400" b="1" dirty="0">
                          <a:effectLst>
                            <a:outerShdw blurRad="38100" dist="38100" dir="2700000" algn="tl">
                              <a:srgbClr val="000000">
                                <a:alpha val="43137"/>
                              </a:srgbClr>
                            </a:outerShdw>
                          </a:effectLst>
                        </a:rPr>
                        <a:t>Co-creation is:</a:t>
                      </a:r>
                      <a:endParaRPr lang="en-GB" sz="1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endParaRPr>
                    </a:p>
                  </a:txBody>
                  <a:tcPr marL="61168" marR="61168" marT="0" marB="0"/>
                </a:tc>
                <a:extLst>
                  <a:ext uri="{0D108BD9-81ED-4DB2-BD59-A6C34878D82A}">
                    <a16:rowId xmlns:a16="http://schemas.microsoft.com/office/drawing/2014/main" val="1700643345"/>
                  </a:ext>
                </a:extLst>
              </a:tr>
              <a:tr h="4125389">
                <a:tc>
                  <a:txBody>
                    <a:bodyPr/>
                    <a:lstStyle/>
                    <a:p>
                      <a:pPr marL="342900" lvl="0" indent="-342900">
                        <a:lnSpc>
                          <a:spcPct val="150000"/>
                        </a:lnSpc>
                        <a:buFont typeface="Symbol" panose="05050102010706020507" pitchFamily="18" charset="2"/>
                        <a:buChar char=""/>
                      </a:pPr>
                      <a:r>
                        <a:rPr lang="en-GB" sz="1050" b="1" dirty="0">
                          <a:solidFill>
                            <a:srgbClr val="000000"/>
                          </a:solidFill>
                          <a:effectLst/>
                        </a:rPr>
                        <a:t>Customer focused</a:t>
                      </a:r>
                    </a:p>
                    <a:p>
                      <a:pPr marL="342900" lvl="0" indent="-342900">
                        <a:lnSpc>
                          <a:spcPct val="150000"/>
                        </a:lnSpc>
                        <a:buFont typeface="Symbol" panose="05050102010706020507" pitchFamily="18" charset="2"/>
                        <a:buChar char=""/>
                      </a:pPr>
                      <a:r>
                        <a:rPr lang="en-GB" sz="1050" b="1" dirty="0">
                          <a:solidFill>
                            <a:srgbClr val="000000"/>
                          </a:solidFill>
                          <a:effectLst/>
                        </a:rPr>
                        <a:t>The firm trying to please the customer</a:t>
                      </a:r>
                    </a:p>
                    <a:p>
                      <a:pPr marL="342900" lvl="0" indent="-342900">
                        <a:lnSpc>
                          <a:spcPct val="150000"/>
                        </a:lnSpc>
                        <a:buFont typeface="Symbol" panose="05050102010706020507" pitchFamily="18" charset="2"/>
                        <a:buChar char=""/>
                      </a:pPr>
                      <a:r>
                        <a:rPr lang="en-GB" sz="1050" b="1" dirty="0">
                          <a:solidFill>
                            <a:srgbClr val="000000"/>
                          </a:solidFill>
                          <a:effectLst/>
                        </a:rPr>
                        <a:t>Customer is king or customer is always right</a:t>
                      </a:r>
                    </a:p>
                    <a:p>
                      <a:pPr marL="342900" lvl="0" indent="-342900">
                        <a:lnSpc>
                          <a:spcPct val="150000"/>
                        </a:lnSpc>
                        <a:buFont typeface="Symbol" panose="05050102010706020507" pitchFamily="18" charset="2"/>
                        <a:buChar char=""/>
                      </a:pPr>
                      <a:r>
                        <a:rPr lang="en-GB" sz="1050" b="1" dirty="0">
                          <a:solidFill>
                            <a:srgbClr val="000000"/>
                          </a:solidFill>
                          <a:effectLst/>
                        </a:rPr>
                        <a:t>Delivering good customer service or pampering the customer with lavish customer service</a:t>
                      </a:r>
                    </a:p>
                    <a:p>
                      <a:pPr marL="342900" lvl="0" indent="-342900">
                        <a:lnSpc>
                          <a:spcPct val="150000"/>
                        </a:lnSpc>
                        <a:buFont typeface="Symbol" panose="05050102010706020507" pitchFamily="18" charset="2"/>
                        <a:buChar char=""/>
                      </a:pPr>
                      <a:r>
                        <a:rPr lang="en-GB" sz="1050" b="1" dirty="0">
                          <a:solidFill>
                            <a:srgbClr val="000000"/>
                          </a:solidFill>
                          <a:effectLst/>
                        </a:rPr>
                        <a:t>Mass customisation of offerings that suit the industry’s supply chain</a:t>
                      </a:r>
                    </a:p>
                    <a:p>
                      <a:pPr marL="342900" lvl="0" indent="-342900">
                        <a:lnSpc>
                          <a:spcPct val="150000"/>
                        </a:lnSpc>
                        <a:buFont typeface="Symbol" panose="05050102010706020507" pitchFamily="18" charset="2"/>
                        <a:buChar char=""/>
                      </a:pPr>
                      <a:r>
                        <a:rPr lang="en-GB" sz="1050" b="1" dirty="0">
                          <a:solidFill>
                            <a:srgbClr val="000000"/>
                          </a:solidFill>
                          <a:effectLst/>
                        </a:rPr>
                        <a:t>Transfer of activities from the firm to the customer as in self-service</a:t>
                      </a:r>
                    </a:p>
                    <a:p>
                      <a:pPr marL="342900" lvl="0" indent="-342900">
                        <a:lnSpc>
                          <a:spcPct val="150000"/>
                        </a:lnSpc>
                        <a:buFont typeface="Symbol" panose="05050102010706020507" pitchFamily="18" charset="2"/>
                        <a:buChar char=""/>
                      </a:pPr>
                      <a:r>
                        <a:rPr lang="en-GB" sz="1050" b="1" dirty="0">
                          <a:solidFill>
                            <a:srgbClr val="000000"/>
                          </a:solidFill>
                          <a:effectLst/>
                        </a:rPr>
                        <a:t>Customer as product manager or co-designing products and services</a:t>
                      </a:r>
                    </a:p>
                    <a:p>
                      <a:pPr marL="342900" lvl="0" indent="-342900">
                        <a:lnSpc>
                          <a:spcPct val="150000"/>
                        </a:lnSpc>
                        <a:buFont typeface="Symbol" panose="05050102010706020507" pitchFamily="18" charset="2"/>
                        <a:buChar char=""/>
                      </a:pPr>
                      <a:r>
                        <a:rPr lang="en-GB" sz="1050" b="1" dirty="0">
                          <a:solidFill>
                            <a:srgbClr val="000000"/>
                          </a:solidFill>
                          <a:effectLst/>
                        </a:rPr>
                        <a:t>Product variety</a:t>
                      </a:r>
                    </a:p>
                    <a:p>
                      <a:pPr marL="342900" lvl="0" indent="-342900">
                        <a:lnSpc>
                          <a:spcPct val="150000"/>
                        </a:lnSpc>
                        <a:buFont typeface="Symbol" panose="05050102010706020507" pitchFamily="18" charset="2"/>
                        <a:buChar char=""/>
                      </a:pPr>
                      <a:r>
                        <a:rPr lang="en-GB" sz="1050" b="1" dirty="0">
                          <a:solidFill>
                            <a:srgbClr val="000000"/>
                          </a:solidFill>
                          <a:effectLst/>
                        </a:rPr>
                        <a:t>Segment of one</a:t>
                      </a:r>
                    </a:p>
                    <a:p>
                      <a:pPr marL="342900" lvl="0" indent="-342900">
                        <a:lnSpc>
                          <a:spcPct val="150000"/>
                        </a:lnSpc>
                        <a:buFont typeface="Symbol" panose="05050102010706020507" pitchFamily="18" charset="2"/>
                        <a:buChar char=""/>
                      </a:pPr>
                      <a:r>
                        <a:rPr lang="en-GB" sz="1050" b="1" dirty="0">
                          <a:solidFill>
                            <a:srgbClr val="000000"/>
                          </a:solidFill>
                          <a:effectLst/>
                        </a:rPr>
                        <a:t>Meticulous market research</a:t>
                      </a:r>
                    </a:p>
                    <a:p>
                      <a:pPr marL="342900" lvl="0" indent="-342900">
                        <a:lnSpc>
                          <a:spcPct val="150000"/>
                        </a:lnSpc>
                        <a:buFont typeface="Symbol" panose="05050102010706020507" pitchFamily="18" charset="2"/>
                        <a:buChar char=""/>
                      </a:pPr>
                      <a:r>
                        <a:rPr lang="en-GB" sz="1050" b="1" dirty="0">
                          <a:solidFill>
                            <a:srgbClr val="000000"/>
                          </a:solidFill>
                          <a:effectLst/>
                        </a:rPr>
                        <a:t>Staging experiences</a:t>
                      </a:r>
                    </a:p>
                    <a:p>
                      <a:pPr marL="342900" lvl="0" indent="-342900">
                        <a:lnSpc>
                          <a:spcPct val="150000"/>
                        </a:lnSpc>
                        <a:buFont typeface="Symbol" panose="05050102010706020507" pitchFamily="18" charset="2"/>
                        <a:buChar char=""/>
                      </a:pPr>
                      <a:r>
                        <a:rPr lang="en-GB" sz="1050" b="1" dirty="0">
                          <a:solidFill>
                            <a:srgbClr val="000000"/>
                          </a:solidFill>
                          <a:effectLst/>
                        </a:rPr>
                        <a:t>Demand-side innovation for new products and services</a:t>
                      </a:r>
                      <a:endParaRPr lang="en-GB" sz="1050" b="1" dirty="0">
                        <a:solidFill>
                          <a:srgbClr val="000000"/>
                        </a:solidFill>
                        <a:effectLst/>
                        <a:latin typeface="Times New Roman" panose="02020603050405020304" pitchFamily="18" charset="0"/>
                        <a:ea typeface="Times New Roman" panose="02020603050405020304" pitchFamily="18" charset="0"/>
                        <a:cs typeface="QuaySansEF Book"/>
                      </a:endParaRPr>
                    </a:p>
                  </a:txBody>
                  <a:tcPr marL="61168" marR="61168" marT="0" marB="0"/>
                </a:tc>
                <a:tc>
                  <a:txBody>
                    <a:bodyPr/>
                    <a:lstStyle/>
                    <a:p>
                      <a:pPr marL="342900" lvl="0" indent="-342900">
                        <a:lnSpc>
                          <a:spcPct val="150000"/>
                        </a:lnSpc>
                        <a:buFont typeface="Symbol" panose="05050102010706020507" pitchFamily="18" charset="2"/>
                        <a:buChar char=""/>
                      </a:pPr>
                      <a:r>
                        <a:rPr lang="en-GB" sz="1100" b="1" dirty="0">
                          <a:solidFill>
                            <a:srgbClr val="000000"/>
                          </a:solidFill>
                          <a:effectLst/>
                        </a:rPr>
                        <a:t>Joint creation of value by the company and the customer</a:t>
                      </a:r>
                    </a:p>
                    <a:p>
                      <a:pPr marL="342900" lvl="0" indent="-342900">
                        <a:lnSpc>
                          <a:spcPct val="150000"/>
                        </a:lnSpc>
                        <a:buFont typeface="Symbol" panose="05050102010706020507" pitchFamily="18" charset="2"/>
                        <a:buChar char=""/>
                      </a:pPr>
                      <a:r>
                        <a:rPr lang="en-GB" sz="1100" b="1" dirty="0">
                          <a:solidFill>
                            <a:srgbClr val="000000"/>
                          </a:solidFill>
                          <a:effectLst/>
                        </a:rPr>
                        <a:t>Allowing the customer to co-construct the service experience to suit their context</a:t>
                      </a:r>
                    </a:p>
                    <a:p>
                      <a:pPr marL="342900" lvl="0" indent="-342900">
                        <a:lnSpc>
                          <a:spcPct val="150000"/>
                        </a:lnSpc>
                        <a:buFont typeface="Symbol" panose="05050102010706020507" pitchFamily="18" charset="2"/>
                        <a:buChar char=""/>
                      </a:pPr>
                      <a:r>
                        <a:rPr lang="en-GB" sz="1100" b="1" dirty="0">
                          <a:solidFill>
                            <a:srgbClr val="000000"/>
                          </a:solidFill>
                          <a:effectLst/>
                        </a:rPr>
                        <a:t>Joint problem definition and problem solving</a:t>
                      </a:r>
                    </a:p>
                    <a:p>
                      <a:pPr marL="342900" lvl="0" indent="-342900">
                        <a:lnSpc>
                          <a:spcPct val="150000"/>
                        </a:lnSpc>
                        <a:buFont typeface="Symbol" panose="05050102010706020507" pitchFamily="18" charset="2"/>
                        <a:buChar char=""/>
                      </a:pPr>
                      <a:r>
                        <a:rPr lang="en-GB" sz="1100" b="1" dirty="0">
                          <a:solidFill>
                            <a:srgbClr val="000000"/>
                          </a:solidFill>
                          <a:effectLst/>
                        </a:rPr>
                        <a:t>Creating an experience environment in which consumers can have active dialogue and co-construct personalised experiences; the product may be the same but customers can construct different experiences</a:t>
                      </a:r>
                    </a:p>
                    <a:p>
                      <a:pPr marL="342900" lvl="0" indent="-342900">
                        <a:lnSpc>
                          <a:spcPct val="150000"/>
                        </a:lnSpc>
                        <a:buFont typeface="Symbol" panose="05050102010706020507" pitchFamily="18" charset="2"/>
                        <a:buChar char=""/>
                      </a:pPr>
                      <a:r>
                        <a:rPr lang="en-GB" sz="1100" b="1" dirty="0">
                          <a:solidFill>
                            <a:srgbClr val="000000"/>
                          </a:solidFill>
                          <a:effectLst/>
                        </a:rPr>
                        <a:t>Experience variety</a:t>
                      </a:r>
                    </a:p>
                    <a:p>
                      <a:pPr marL="342900" lvl="0" indent="-342900">
                        <a:lnSpc>
                          <a:spcPct val="150000"/>
                        </a:lnSpc>
                        <a:buFont typeface="Symbol" panose="05050102010706020507" pitchFamily="18" charset="2"/>
                        <a:buChar char=""/>
                      </a:pPr>
                      <a:r>
                        <a:rPr lang="en-GB" sz="1100" b="1" dirty="0">
                          <a:solidFill>
                            <a:srgbClr val="000000"/>
                          </a:solidFill>
                          <a:effectLst/>
                        </a:rPr>
                        <a:t>Experience of one</a:t>
                      </a:r>
                    </a:p>
                    <a:p>
                      <a:pPr marL="342900" lvl="0" indent="-342900">
                        <a:lnSpc>
                          <a:spcPct val="150000"/>
                        </a:lnSpc>
                        <a:buFont typeface="Symbol" panose="05050102010706020507" pitchFamily="18" charset="2"/>
                        <a:buChar char=""/>
                      </a:pPr>
                      <a:r>
                        <a:rPr lang="en-GB" sz="1100" b="1" dirty="0">
                          <a:solidFill>
                            <a:srgbClr val="000000"/>
                          </a:solidFill>
                          <a:effectLst/>
                        </a:rPr>
                        <a:t>Experiencing the business as consumers do in real time</a:t>
                      </a:r>
                    </a:p>
                    <a:p>
                      <a:pPr marL="342900" lvl="0" indent="-342900">
                        <a:lnSpc>
                          <a:spcPct val="150000"/>
                        </a:lnSpc>
                        <a:buFont typeface="Symbol" panose="05050102010706020507" pitchFamily="18" charset="2"/>
                        <a:buChar char=""/>
                      </a:pPr>
                      <a:r>
                        <a:rPr lang="en-GB" sz="1100" b="1" dirty="0">
                          <a:solidFill>
                            <a:srgbClr val="000000"/>
                          </a:solidFill>
                          <a:effectLst/>
                        </a:rPr>
                        <a:t>Continuous dialogue</a:t>
                      </a:r>
                    </a:p>
                    <a:p>
                      <a:pPr marL="342900" lvl="0" indent="-342900">
                        <a:lnSpc>
                          <a:spcPct val="150000"/>
                        </a:lnSpc>
                        <a:buFont typeface="Symbol" panose="05050102010706020507" pitchFamily="18" charset="2"/>
                        <a:buChar char=""/>
                      </a:pPr>
                      <a:r>
                        <a:rPr lang="en-GB" sz="1100" b="1" dirty="0">
                          <a:solidFill>
                            <a:srgbClr val="000000"/>
                          </a:solidFill>
                          <a:effectLst/>
                        </a:rPr>
                        <a:t>Co-constructing personalised experiences</a:t>
                      </a:r>
                    </a:p>
                    <a:p>
                      <a:pPr marL="342900" lvl="0" indent="-342900">
                        <a:lnSpc>
                          <a:spcPct val="150000"/>
                        </a:lnSpc>
                        <a:buFont typeface="Symbol" panose="05050102010706020507" pitchFamily="18" charset="2"/>
                        <a:buChar char=""/>
                      </a:pPr>
                      <a:r>
                        <a:rPr lang="en-GB" sz="1100" b="1" dirty="0">
                          <a:solidFill>
                            <a:srgbClr val="000000"/>
                          </a:solidFill>
                          <a:effectLst/>
                        </a:rPr>
                        <a:t>Innovating experience environments for new co-creation experiences</a:t>
                      </a:r>
                      <a:endParaRPr lang="en-GB" sz="1100" b="1" dirty="0">
                        <a:solidFill>
                          <a:srgbClr val="000000"/>
                        </a:solidFill>
                        <a:effectLst/>
                        <a:latin typeface="Times New Roman" panose="02020603050405020304" pitchFamily="18" charset="0"/>
                        <a:ea typeface="Times New Roman" panose="02020603050405020304" pitchFamily="18" charset="0"/>
                        <a:cs typeface="QuaySansEF Book"/>
                      </a:endParaRPr>
                    </a:p>
                  </a:txBody>
                  <a:tcPr marL="61168" marR="61168" marT="0" marB="0"/>
                </a:tc>
                <a:extLst>
                  <a:ext uri="{0D108BD9-81ED-4DB2-BD59-A6C34878D82A}">
                    <a16:rowId xmlns:a16="http://schemas.microsoft.com/office/drawing/2014/main" val="62983123"/>
                  </a:ext>
                </a:extLst>
              </a:tr>
            </a:tbl>
          </a:graphicData>
        </a:graphic>
      </p:graphicFrame>
      <p:sp>
        <p:nvSpPr>
          <p:cNvPr id="6" name="Rectangle 5">
            <a:extLst>
              <a:ext uri="{FF2B5EF4-FFF2-40B4-BE49-F238E27FC236}">
                <a16:creationId xmlns:a16="http://schemas.microsoft.com/office/drawing/2014/main" id="{4A50357C-B78F-460C-80FE-CD646ED5E8AF}"/>
              </a:ext>
            </a:extLst>
          </p:cNvPr>
          <p:cNvSpPr/>
          <p:nvPr/>
        </p:nvSpPr>
        <p:spPr>
          <a:xfrm>
            <a:off x="976751" y="6022929"/>
            <a:ext cx="7190497" cy="276999"/>
          </a:xfrm>
          <a:prstGeom prst="rect">
            <a:avLst/>
          </a:prstGeom>
        </p:spPr>
        <p:txBody>
          <a:bodyPr wrap="square">
            <a:spAutoFit/>
          </a:bodyPr>
          <a:lstStyle/>
          <a:p>
            <a:r>
              <a:rPr lang="en-GB" sz="1200" dirty="0">
                <a:effectLst>
                  <a:outerShdw blurRad="38100" dist="38100" dir="2700000" algn="tl">
                    <a:srgbClr val="000000">
                      <a:alpha val="43137"/>
                    </a:srgbClr>
                  </a:outerShdw>
                </a:effectLst>
              </a:rPr>
              <a:t>Source: adapted from Prahalad and Ramaswamy (2004: 8)</a:t>
            </a:r>
          </a:p>
        </p:txBody>
      </p:sp>
    </p:spTree>
    <p:extLst>
      <p:ext uri="{BB962C8B-B14F-4D97-AF65-F5344CB8AC3E}">
        <p14:creationId xmlns:p14="http://schemas.microsoft.com/office/powerpoint/2010/main" val="360825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D7BC-B826-42E4-9E2A-3A0C0B544C90}"/>
              </a:ext>
            </a:extLst>
          </p:cNvPr>
          <p:cNvSpPr>
            <a:spLocks noGrp="1"/>
          </p:cNvSpPr>
          <p:nvPr>
            <p:ph type="title"/>
          </p:nvPr>
        </p:nvSpPr>
        <p:spPr>
          <a:xfrm>
            <a:off x="457200" y="665793"/>
            <a:ext cx="8229600" cy="962977"/>
          </a:xfrm>
        </p:spPr>
        <p:txBody>
          <a:bodyPr>
            <a:normAutofit/>
          </a:bodyPr>
          <a:lstStyle/>
          <a:p>
            <a:pPr algn="ctr">
              <a:lnSpc>
                <a:spcPct val="90000"/>
              </a:lnSpc>
              <a:spcBef>
                <a:spcPts val="600"/>
              </a:spcBef>
              <a:spcAft>
                <a:spcPts val="600"/>
              </a:spcAft>
            </a:pPr>
            <a:r>
              <a:rPr lang="en-GB" sz="3100" b="1" dirty="0">
                <a:effectLst>
                  <a:outerShdw blurRad="38100" dist="38100" dir="2700000" algn="tl">
                    <a:srgbClr val="000000">
                      <a:alpha val="43137"/>
                    </a:srgbClr>
                  </a:outerShdw>
                </a:effectLst>
              </a:rPr>
              <a:t>The Benefits of Co-creation</a:t>
            </a:r>
            <a:br>
              <a:rPr lang="en-GB" sz="3100" b="1" cap="all" dirty="0"/>
            </a:br>
            <a:endParaRPr lang="en-GB" sz="3100" dirty="0"/>
          </a:p>
        </p:txBody>
      </p:sp>
      <p:sp>
        <p:nvSpPr>
          <p:cNvPr id="3" name="Content Placeholder 2">
            <a:extLst>
              <a:ext uri="{FF2B5EF4-FFF2-40B4-BE49-F238E27FC236}">
                <a16:creationId xmlns:a16="http://schemas.microsoft.com/office/drawing/2014/main" id="{A689706A-2DF6-43AB-9DED-C3532E1469F1}"/>
              </a:ext>
            </a:extLst>
          </p:cNvPr>
          <p:cNvSpPr>
            <a:spLocks noGrp="1"/>
          </p:cNvSpPr>
          <p:nvPr>
            <p:ph idx="1"/>
          </p:nvPr>
        </p:nvSpPr>
        <p:spPr>
          <a:xfrm>
            <a:off x="457200" y="1808793"/>
            <a:ext cx="8229600" cy="3816425"/>
          </a:xfrm>
        </p:spPr>
        <p:txBody>
          <a:bodyPr>
            <a:normAutofit/>
          </a:bodyPr>
          <a:lstStyle/>
          <a:p>
            <a:pPr marL="0" indent="0">
              <a:spcAft>
                <a:spcPts val="1200"/>
              </a:spcAft>
              <a:buNone/>
            </a:pPr>
            <a:r>
              <a:rPr lang="en-GB" sz="2400" dirty="0">
                <a:effectLst>
                  <a:outerShdw blurRad="38100" dist="38100" dir="2700000" algn="tl">
                    <a:srgbClr val="000000">
                      <a:alpha val="43137"/>
                    </a:srgbClr>
                  </a:outerShdw>
                </a:effectLst>
              </a:rPr>
              <a:t>Co-creation can help event companies to generate:</a:t>
            </a:r>
          </a:p>
          <a:p>
            <a:pPr lvl="0">
              <a:spcBef>
                <a:spcPts val="600"/>
              </a:spcBef>
              <a:spcAft>
                <a:spcPts val="600"/>
              </a:spcAft>
              <a:buFont typeface="Wingdings" panose="05000000000000000000" pitchFamily="2" charset="2"/>
              <a:buChar char="v"/>
            </a:pPr>
            <a:r>
              <a:rPr lang="en-US" sz="2400" dirty="0"/>
              <a:t>Product ideas</a:t>
            </a:r>
            <a:endParaRPr lang="en-GB" sz="2400" dirty="0"/>
          </a:p>
          <a:p>
            <a:pPr lvl="0">
              <a:spcBef>
                <a:spcPts val="600"/>
              </a:spcBef>
              <a:spcAft>
                <a:spcPts val="600"/>
              </a:spcAft>
              <a:buFont typeface="Wingdings" panose="05000000000000000000" pitchFamily="2" charset="2"/>
              <a:buChar char="v"/>
            </a:pPr>
            <a:r>
              <a:rPr lang="en-US" sz="2400" dirty="0"/>
              <a:t>Service concepts</a:t>
            </a:r>
            <a:endParaRPr lang="en-GB" sz="2400" dirty="0"/>
          </a:p>
          <a:p>
            <a:pPr lvl="0">
              <a:spcBef>
                <a:spcPts val="600"/>
              </a:spcBef>
              <a:spcAft>
                <a:spcPts val="600"/>
              </a:spcAft>
              <a:buFont typeface="Wingdings" panose="05000000000000000000" pitchFamily="2" charset="2"/>
              <a:buChar char="v"/>
            </a:pPr>
            <a:r>
              <a:rPr lang="en-US" sz="2400" dirty="0"/>
              <a:t>Promotional ideas</a:t>
            </a:r>
            <a:endParaRPr lang="en-GB" sz="2400" dirty="0"/>
          </a:p>
          <a:p>
            <a:pPr lvl="0">
              <a:spcBef>
                <a:spcPts val="600"/>
              </a:spcBef>
              <a:spcAft>
                <a:spcPts val="600"/>
              </a:spcAft>
              <a:buFont typeface="Wingdings" panose="05000000000000000000" pitchFamily="2" charset="2"/>
              <a:buChar char="v"/>
            </a:pPr>
            <a:r>
              <a:rPr lang="en-US" sz="2400" dirty="0"/>
              <a:t>Brand development.</a:t>
            </a:r>
            <a:endParaRPr lang="en-GB" sz="2400" dirty="0"/>
          </a:p>
          <a:p>
            <a:endParaRPr lang="en-GB" dirty="0"/>
          </a:p>
        </p:txBody>
      </p:sp>
    </p:spTree>
    <p:extLst>
      <p:ext uri="{BB962C8B-B14F-4D97-AF65-F5344CB8AC3E}">
        <p14:creationId xmlns:p14="http://schemas.microsoft.com/office/powerpoint/2010/main" val="374380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E40F8-3C69-4227-9C40-69A089D11C3B}"/>
              </a:ext>
            </a:extLst>
          </p:cNvPr>
          <p:cNvSpPr>
            <a:spLocks noGrp="1"/>
          </p:cNvSpPr>
          <p:nvPr>
            <p:ph type="title"/>
          </p:nvPr>
        </p:nvSpPr>
        <p:spPr>
          <a:xfrm>
            <a:off x="457200" y="665793"/>
            <a:ext cx="8229600" cy="962977"/>
          </a:xfrm>
        </p:spPr>
        <p:txBody>
          <a:bodyPr>
            <a:normAutofit/>
          </a:bodyPr>
          <a:lstStyle/>
          <a:p>
            <a:pPr algn="ctr">
              <a:lnSpc>
                <a:spcPct val="90000"/>
              </a:lnSpc>
              <a:spcAft>
                <a:spcPts val="800"/>
              </a:spcAft>
            </a:pPr>
            <a:r>
              <a:rPr lang="en-GB" sz="3200" b="1" dirty="0">
                <a:effectLst>
                  <a:outerShdw blurRad="38100" dist="38100" dir="2700000" algn="tl">
                    <a:srgbClr val="000000">
                      <a:alpha val="43137"/>
                    </a:srgbClr>
                  </a:outerShdw>
                </a:effectLst>
              </a:rPr>
              <a:t>Brands </a:t>
            </a:r>
            <a:r>
              <a:rPr lang="en-GB" sz="3200" dirty="0">
                <a:effectLst>
                  <a:outerShdw blurRad="38100" dist="38100" dir="2700000" algn="tl">
                    <a:srgbClr val="000000">
                      <a:alpha val="43137"/>
                    </a:srgbClr>
                  </a:outerShdw>
                </a:effectLst>
              </a:rPr>
              <a:t> </a:t>
            </a:r>
            <a:br>
              <a:rPr lang="en-GB" sz="3100" b="1" dirty="0">
                <a:effectLst>
                  <a:outerShdw blurRad="38100" dist="38100" dir="2700000" algn="tl">
                    <a:srgbClr val="000000">
                      <a:alpha val="43137"/>
                    </a:srgbClr>
                  </a:outerShdw>
                </a:effectLst>
              </a:rPr>
            </a:br>
            <a:endParaRPr lang="en-GB" sz="3100" b="1" dirty="0">
              <a:effectLst>
                <a:outerShdw blurRad="38100" dist="38100" dir="2700000" algn="tl">
                  <a:srgbClr val="000000">
                    <a:alpha val="43137"/>
                  </a:srgbClr>
                </a:outerShdw>
              </a:effectLst>
            </a:endParaRPr>
          </a:p>
        </p:txBody>
      </p:sp>
      <p:sp>
        <p:nvSpPr>
          <p:cNvPr id="35" name="Text Placeholder 3">
            <a:extLst>
              <a:ext uri="{FF2B5EF4-FFF2-40B4-BE49-F238E27FC236}">
                <a16:creationId xmlns:a16="http://schemas.microsoft.com/office/drawing/2014/main" id="{FBBF29BB-853D-4ED9-9D2A-724E48468A46}"/>
              </a:ext>
            </a:extLst>
          </p:cNvPr>
          <p:cNvSpPr>
            <a:spLocks noGrp="1"/>
          </p:cNvSpPr>
          <p:nvPr>
            <p:ph idx="1"/>
          </p:nvPr>
        </p:nvSpPr>
        <p:spPr>
          <a:xfrm>
            <a:off x="457200" y="1808793"/>
            <a:ext cx="8229600" cy="3816425"/>
          </a:xfrm>
        </p:spPr>
        <p:txBody>
          <a:bodyPr>
            <a:normAutofit fontScale="25000" lnSpcReduction="20000"/>
          </a:bodyPr>
          <a:lstStyle/>
          <a:p>
            <a:pPr algn="just"/>
            <a:r>
              <a:rPr lang="en-US" sz="9600" dirty="0"/>
              <a:t>Working closely with advertising agencies, brand managers create national and international advertising campaigns to build market share.</a:t>
            </a:r>
          </a:p>
          <a:p>
            <a:pPr algn="just"/>
            <a:r>
              <a:rPr lang="en-US" sz="9600" dirty="0"/>
              <a:t>Brand loyalty cannot be taken for granted and it is well known that many brands, especially those new to the market, fail. </a:t>
            </a:r>
          </a:p>
          <a:p>
            <a:pPr algn="just"/>
            <a:r>
              <a:rPr lang="en-GB" sz="9600" dirty="0"/>
              <a:t>Brands are a means by which a firm can differentiate their goods or services from those of their competitors. </a:t>
            </a:r>
          </a:p>
          <a:p>
            <a:pPr algn="just"/>
            <a:r>
              <a:rPr lang="en-GB" sz="9600" dirty="0"/>
              <a:t>Brands act as a promise of consistency and quality </a:t>
            </a:r>
            <a:r>
              <a:rPr lang="en-GB" sz="9600"/>
              <a:t>for consumers.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956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0B27-06F4-4994-ABCD-E38FE8CCD6E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64DE57A-B908-42F5-8D5B-9D67585BAA2C}"/>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CE587022-1DEA-4FE3-927E-C348C8753063}"/>
              </a:ext>
            </a:extLst>
          </p:cNvPr>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1667904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8E2C-E3B6-4DF6-BFC2-F0B43B9F742E}"/>
              </a:ext>
            </a:extLst>
          </p:cNvPr>
          <p:cNvSpPr>
            <a:spLocks noGrp="1"/>
          </p:cNvSpPr>
          <p:nvPr>
            <p:ph type="title"/>
          </p:nvPr>
        </p:nvSpPr>
        <p:spPr>
          <a:xfrm>
            <a:off x="457200" y="274638"/>
            <a:ext cx="8229600" cy="1084379"/>
          </a:xfrm>
        </p:spPr>
        <p:txBody>
          <a:bodyPr>
            <a:normAutofit/>
          </a:bodyPr>
          <a:lstStyle/>
          <a:p>
            <a:r>
              <a:rPr lang="en-GB" sz="3200" b="1" dirty="0">
                <a:solidFill>
                  <a:srgbClr val="000000"/>
                </a:solidFill>
                <a:effectLst>
                  <a:outerShdw blurRad="38100" dist="38100" dir="2700000" algn="tl">
                    <a:srgbClr val="000000">
                      <a:alpha val="43137"/>
                    </a:srgbClr>
                  </a:outerShdw>
                </a:effectLst>
              </a:rPr>
              <a:t>Crowd Management </a:t>
            </a:r>
          </a:p>
        </p:txBody>
      </p:sp>
      <p:graphicFrame>
        <p:nvGraphicFramePr>
          <p:cNvPr id="13" name="Content Placeholder 2">
            <a:extLst>
              <a:ext uri="{FF2B5EF4-FFF2-40B4-BE49-F238E27FC236}">
                <a16:creationId xmlns:a16="http://schemas.microsoft.com/office/drawing/2014/main" id="{F9841C4A-9BF7-435D-83E7-239E0D479BF0}"/>
              </a:ext>
            </a:extLst>
          </p:cNvPr>
          <p:cNvGraphicFramePr/>
          <p:nvPr>
            <p:extLst>
              <p:ext uri="{D42A27DB-BD31-4B8C-83A1-F6EECF244321}">
                <p14:modId xmlns:p14="http://schemas.microsoft.com/office/powerpoint/2010/main" val="2750872490"/>
              </p:ext>
            </p:extLst>
          </p:nvPr>
        </p:nvGraphicFramePr>
        <p:xfrm>
          <a:off x="457199" y="1686187"/>
          <a:ext cx="7915014" cy="419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5038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45C9-8A75-4DDF-A365-829E5D790285}"/>
              </a:ext>
            </a:extLst>
          </p:cNvPr>
          <p:cNvSpPr>
            <a:spLocks noGrp="1"/>
          </p:cNvSpPr>
          <p:nvPr>
            <p:ph type="title"/>
          </p:nvPr>
        </p:nvSpPr>
        <p:spPr>
          <a:xfrm>
            <a:off x="457200" y="469784"/>
            <a:ext cx="8229600" cy="822122"/>
          </a:xfrm>
        </p:spPr>
        <p:txBody>
          <a:bodyPr/>
          <a:lstStyle/>
          <a:p>
            <a:r>
              <a:rPr lang="en-GB"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Guidelines to Manage the Crowd </a:t>
            </a:r>
            <a:endParaRPr lang="en-GB" dirty="0"/>
          </a:p>
        </p:txBody>
      </p:sp>
      <p:sp>
        <p:nvSpPr>
          <p:cNvPr id="3" name="Content Placeholder 2">
            <a:extLst>
              <a:ext uri="{FF2B5EF4-FFF2-40B4-BE49-F238E27FC236}">
                <a16:creationId xmlns:a16="http://schemas.microsoft.com/office/drawing/2014/main" id="{60DA78BB-9587-4CDC-9478-111A8F0383AC}"/>
              </a:ext>
            </a:extLst>
          </p:cNvPr>
          <p:cNvSpPr>
            <a:spLocks noGrp="1"/>
          </p:cNvSpPr>
          <p:nvPr>
            <p:ph idx="1"/>
          </p:nvPr>
        </p:nvSpPr>
        <p:spPr>
          <a:xfrm>
            <a:off x="457200" y="1291907"/>
            <a:ext cx="8229600" cy="5159228"/>
          </a:xfrm>
        </p:spPr>
        <p:txBody>
          <a:bodyPr/>
          <a:lstStyle/>
          <a:p>
            <a:pPr algn="just">
              <a:spcAft>
                <a:spcPts val="800"/>
              </a:spcAft>
              <a:buFont typeface="Wingdings" panose="05000000000000000000" pitchFamily="2" charset="2"/>
              <a:buChar char=""/>
            </a:pPr>
            <a:r>
              <a:rPr lang="en-GB" sz="2400" b="1" i="1" dirty="0">
                <a:latin typeface="Times New Roman" panose="02020603050405020304" pitchFamily="18" charset="0"/>
                <a:ea typeface="Calibri" panose="020F0502020204030204" pitchFamily="34" charset="0"/>
                <a:cs typeface="Times New Roman" panose="02020603050405020304" pitchFamily="18" charset="0"/>
              </a:rPr>
              <a:t>The owner of the venue where you are proposing to hold your event.</a:t>
            </a:r>
            <a:endParaRPr lang="en-GB" sz="2400" dirty="0">
              <a:latin typeface="Wingdings" panose="05000000000000000000" pitchFamily="2" charset="2"/>
              <a:ea typeface="Calibri" panose="020F0502020204030204" pitchFamily="34" charset="0"/>
              <a:cs typeface="Times New Roman" panose="02020603050405020304" pitchFamily="18" charset="0"/>
            </a:endParaRPr>
          </a:p>
          <a:p>
            <a:pPr algn="just">
              <a:spcAft>
                <a:spcPts val="800"/>
              </a:spcAft>
              <a:buFont typeface="Wingdings" panose="05000000000000000000" pitchFamily="2" charset="2"/>
              <a:buChar char=""/>
            </a:pPr>
            <a:r>
              <a:rPr lang="en-GB" sz="2400" b="1" i="1" dirty="0">
                <a:latin typeface="Times New Roman" panose="02020603050405020304" pitchFamily="18" charset="0"/>
                <a:ea typeface="Calibri" panose="020F0502020204030204" pitchFamily="34" charset="0"/>
                <a:cs typeface="Times New Roman" panose="02020603050405020304" pitchFamily="18" charset="0"/>
              </a:rPr>
              <a:t>Transport operators and/or management of nearby transport hubs.</a:t>
            </a:r>
            <a:endParaRPr lang="en-GB" sz="2400" dirty="0">
              <a:latin typeface="Wingdings" panose="05000000000000000000" pitchFamily="2" charset="2"/>
              <a:ea typeface="Calibri" panose="020F0502020204030204" pitchFamily="34" charset="0"/>
              <a:cs typeface="Times New Roman" panose="02020603050405020304" pitchFamily="18" charset="0"/>
            </a:endParaRPr>
          </a:p>
          <a:p>
            <a:pPr algn="just">
              <a:spcAft>
                <a:spcPts val="800"/>
              </a:spcAft>
              <a:buFont typeface="Wingdings" panose="05000000000000000000" pitchFamily="2" charset="2"/>
              <a:buChar char=""/>
            </a:pPr>
            <a:r>
              <a:rPr lang="en-GB" sz="2400" b="1" i="1" dirty="0">
                <a:latin typeface="Times New Roman" panose="02020603050405020304" pitchFamily="18" charset="0"/>
                <a:ea typeface="Calibri" panose="020F0502020204030204" pitchFamily="34" charset="0"/>
                <a:cs typeface="Times New Roman" panose="02020603050405020304" pitchFamily="18" charset="0"/>
              </a:rPr>
              <a:t>Management of adjoining or adjacent public venues.</a:t>
            </a:r>
            <a:endParaRPr lang="en-GB" sz="2400" dirty="0">
              <a:latin typeface="Wingdings" panose="05000000000000000000" pitchFamily="2" charset="2"/>
              <a:ea typeface="Calibri" panose="020F0502020204030204" pitchFamily="34" charset="0"/>
              <a:cs typeface="Times New Roman" panose="02020603050405020304" pitchFamily="18" charset="0"/>
            </a:endParaRPr>
          </a:p>
          <a:p>
            <a:pPr algn="just">
              <a:spcAft>
                <a:spcPts val="800"/>
              </a:spcAft>
              <a:buFont typeface="Wingdings" panose="05000000000000000000" pitchFamily="2" charset="2"/>
              <a:buChar char=""/>
            </a:pPr>
            <a:r>
              <a:rPr lang="en-GB" sz="2400" b="1" i="1" dirty="0">
                <a:latin typeface="Times New Roman" panose="02020603050405020304" pitchFamily="18" charset="0"/>
                <a:ea typeface="Calibri" panose="020F0502020204030204" pitchFamily="34" charset="0"/>
                <a:cs typeface="Times New Roman" panose="02020603050405020304" pitchFamily="18" charset="0"/>
              </a:rPr>
              <a:t>Others providing services for the event (</a:t>
            </a:r>
            <a:r>
              <a:rPr lang="en-GB" sz="2400" b="1" i="1" dirty="0" err="1">
                <a:latin typeface="Times New Roman" panose="02020603050405020304" pitchFamily="18" charset="0"/>
                <a:ea typeface="Calibri" panose="020F0502020204030204" pitchFamily="34" charset="0"/>
                <a:cs typeface="Times New Roman" panose="02020603050405020304" pitchFamily="18" charset="0"/>
              </a:rPr>
              <a:t>eg</a:t>
            </a:r>
            <a:r>
              <a:rPr lang="en-GB" sz="2400" b="1" i="1" dirty="0">
                <a:latin typeface="Times New Roman" panose="02020603050405020304" pitchFamily="18" charset="0"/>
                <a:ea typeface="Calibri" panose="020F0502020204030204" pitchFamily="34" charset="0"/>
                <a:cs typeface="Times New Roman" panose="02020603050405020304" pitchFamily="18" charset="0"/>
              </a:rPr>
              <a:t> security, stewarding, first-aid and welfare organisations, safety officers, merchandising, construction and technical staff).</a:t>
            </a:r>
            <a:endParaRPr lang="en-GB" sz="2400" dirty="0">
              <a:latin typeface="Wingdings" panose="05000000000000000000" pitchFamily="2" charset="2"/>
              <a:ea typeface="Calibri" panose="020F0502020204030204" pitchFamily="34" charset="0"/>
              <a:cs typeface="Times New Roman" panose="02020603050405020304" pitchFamily="18" charset="0"/>
            </a:endParaRPr>
          </a:p>
          <a:p>
            <a:pPr algn="just">
              <a:spcAft>
                <a:spcPts val="800"/>
              </a:spcAft>
              <a:buFont typeface="Wingdings" panose="05000000000000000000" pitchFamily="2" charset="2"/>
              <a:buChar char=""/>
            </a:pPr>
            <a:r>
              <a:rPr lang="en-GB" sz="2400" b="1" i="1" dirty="0">
                <a:latin typeface="Times New Roman" panose="02020603050405020304" pitchFamily="18" charset="0"/>
                <a:ea typeface="Calibri" panose="020F0502020204030204" pitchFamily="34" charset="0"/>
                <a:cs typeface="Times New Roman" panose="02020603050405020304" pitchFamily="18" charset="0"/>
              </a:rPr>
              <a:t>Local residents or their representatives, particularly if you are organising an event such as a carnival parade that goes through their residential area.</a:t>
            </a:r>
            <a:endParaRPr lang="en-GB" sz="2400" dirty="0">
              <a:latin typeface="Wingdings" panose="05000000000000000000" pitchFamily="2" charset="2"/>
              <a:ea typeface="Calibri" panose="020F0502020204030204" pitchFamily="34" charset="0"/>
              <a:cs typeface="Times New Roman" panose="02020603050405020304" pitchFamily="18" charset="0"/>
            </a:endParaRPr>
          </a:p>
          <a:p>
            <a:pPr marL="457200" indent="0" algn="just">
              <a:spcAft>
                <a:spcPts val="800"/>
              </a:spcAft>
              <a:buNone/>
            </a:pPr>
            <a:r>
              <a:rPr lang="en-GB" sz="1800" u="sng" dirty="0">
                <a:solidFill>
                  <a:srgbClr val="0563C1"/>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https://www.hse.gov.uk/event-safety/crowd-management-work-with-others.htm</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653574104"/>
      </p:ext>
    </p:extLst>
  </p:cSld>
  <p:clrMapOvr>
    <a:masterClrMapping/>
  </p:clrMapOvr>
</p:sld>
</file>

<file path=ppt/theme/theme1.xml><?xml version="1.0" encoding="utf-8"?>
<a:theme xmlns:a="http://schemas.openxmlformats.org/drawingml/2006/main" name="SAGE Theme">
  <a:themeElements>
    <a:clrScheme name="Custom 1">
      <a:dk1>
        <a:srgbClr val="FFFFFF"/>
      </a:dk1>
      <a:lt1>
        <a:srgbClr val="000000"/>
      </a:lt1>
      <a:dk2>
        <a:srgbClr val="002395"/>
      </a:dk2>
      <a:lt2>
        <a:srgbClr val="D5DFFF"/>
      </a:lt2>
      <a:accent1>
        <a:srgbClr val="345FB7"/>
      </a:accent1>
      <a:accent2>
        <a:srgbClr val="5DB2E4"/>
      </a:accent2>
      <a:accent3>
        <a:srgbClr val="6BC1B6"/>
      </a:accent3>
      <a:accent4>
        <a:srgbClr val="9074AD"/>
      </a:accent4>
      <a:accent5>
        <a:srgbClr val="DA4B5F"/>
      </a:accent5>
      <a:accent6>
        <a:srgbClr val="EC6608"/>
      </a:accent6>
      <a:hlink>
        <a:srgbClr val="002395"/>
      </a:hlink>
      <a:folHlink>
        <a:srgbClr val="00239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4A866D6CBA6E49A75EC427157B067F" ma:contentTypeVersion="8" ma:contentTypeDescription="Create a new document." ma:contentTypeScope="" ma:versionID="d8748c0c68b2c5baa0668c05c9386063">
  <xsd:schema xmlns:xsd="http://www.w3.org/2001/XMLSchema" xmlns:xs="http://www.w3.org/2001/XMLSchema" xmlns:p="http://schemas.microsoft.com/office/2006/metadata/properties" xmlns:ns3="c8f33147-51ea-46f1-870b-2bd9db81f152" targetNamespace="http://schemas.microsoft.com/office/2006/metadata/properties" ma:root="true" ma:fieldsID="dcf9116e16dad2618c48662bc74f37a3" ns3:_="">
    <xsd:import namespace="c8f33147-51ea-46f1-870b-2bd9db81f1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f33147-51ea-46f1-870b-2bd9db81f1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42D37A-16B6-4393-88ED-0166824FD7B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8f33147-51ea-46f1-870b-2bd9db81f152"/>
    <ds:schemaRef ds:uri="http://www.w3.org/XML/1998/namespace"/>
    <ds:schemaRef ds:uri="http://purl.org/dc/dcmitype/"/>
  </ds:schemaRefs>
</ds:datastoreItem>
</file>

<file path=customXml/itemProps2.xml><?xml version="1.0" encoding="utf-8"?>
<ds:datastoreItem xmlns:ds="http://schemas.openxmlformats.org/officeDocument/2006/customXml" ds:itemID="{9D21D17B-8FBD-461E-9F3D-5A875022D5D1}">
  <ds:schemaRefs>
    <ds:schemaRef ds:uri="http://schemas.microsoft.com/sharepoint/v3/contenttype/forms"/>
  </ds:schemaRefs>
</ds:datastoreItem>
</file>

<file path=customXml/itemProps3.xml><?xml version="1.0" encoding="utf-8"?>
<ds:datastoreItem xmlns:ds="http://schemas.openxmlformats.org/officeDocument/2006/customXml" ds:itemID="{52F15AEF-E572-4452-A77F-12AE0E9C69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f33147-51ea-46f1-870b-2bd9db81f1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SAGE Theme</Template>
  <TotalTime>2045</TotalTime>
  <Words>1316</Words>
  <Application>Microsoft Office PowerPoint</Application>
  <PresentationFormat>On-screen Show (4:3)</PresentationFormat>
  <Paragraphs>160</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Constantia</vt:lpstr>
      <vt:lpstr>Courier New</vt:lpstr>
      <vt:lpstr>Symbol</vt:lpstr>
      <vt:lpstr>Tahoma</vt:lpstr>
      <vt:lpstr>Times New Roman</vt:lpstr>
      <vt:lpstr>Times New Roman Bold</vt:lpstr>
      <vt:lpstr>Wingdings</vt:lpstr>
      <vt:lpstr>SAGE Theme</vt:lpstr>
      <vt:lpstr>PowerPoint Presentation</vt:lpstr>
      <vt:lpstr>Chapter 11 Brand Co-creation and Social Media  </vt:lpstr>
      <vt:lpstr>Motivation and Value Co-creation</vt:lpstr>
      <vt:lpstr>The Concept of Co-creation </vt:lpstr>
      <vt:lpstr>The Benefits of Co-creation </vt:lpstr>
      <vt:lpstr>Brands   </vt:lpstr>
      <vt:lpstr>PowerPoint Presentation</vt:lpstr>
      <vt:lpstr>Crowd Management </vt:lpstr>
      <vt:lpstr>Guidelines to Manage the Crowd </vt:lpstr>
      <vt:lpstr>Potential Crowed Movement Risks at Live Event</vt:lpstr>
      <vt:lpstr>Case Study Hajj Crowd Disasters</vt:lpstr>
      <vt:lpstr>Crowd Management</vt:lpstr>
      <vt:lpstr>Behaviour of Crowds and Crowd Hazards</vt:lpstr>
      <vt:lpstr>Crowds and Their Demographics </vt:lpstr>
      <vt:lpstr> Crowds and Their Demographics</vt:lpstr>
      <vt:lpstr>PowerPoint Presentation</vt:lpstr>
      <vt:lpstr>Pilgrims Walking to the Jamarat Pillars </vt:lpstr>
      <vt:lpstr>Crushed Location of Pilgrims</vt:lpstr>
      <vt:lpstr>Summary </vt:lpstr>
    </vt:vector>
  </TitlesOfParts>
  <Company>SAGE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 Templates: PowerPoint Slides</dc:title>
  <dc:creator>Guyaz, Stephanie</dc:creator>
  <cp:lastModifiedBy>Sally North</cp:lastModifiedBy>
  <cp:revision>22</cp:revision>
  <dcterms:created xsi:type="dcterms:W3CDTF">2016-10-10T13:09:11Z</dcterms:created>
  <dcterms:modified xsi:type="dcterms:W3CDTF">2022-03-16T14:25:53Z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0x010100ED4A866D6CBA6E49A75EC427157B067F</vt:lpwstr>
  </property>
</Properties>
</file>